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embeddedFontLst>
    <p:embeddedFont>
      <p:font typeface="Helvetica Neue" panose="020B0604020202020204" charset="0"/>
      <p:regular r:id="rId20"/>
      <p:bold r:id="rId21"/>
      <p:italic r:id="rId22"/>
      <p:boldItalic r:id="rId23"/>
    </p:embeddedFont>
    <p:embeddedFont>
      <p:font typeface="Helvetica Neue Light"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f6jfsMaTT/VcTi7CYTtdwRutp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9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customschemas.google.com/relationships/presentationmetadata" Target="metadata"/><Relationship Id="rId35"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19"/>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19"/>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1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4" name="Google Shape;54;p28"/>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5" name="Google Shape;55;p2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8" name="Google Shape;58;p2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9" name="Google Shape;59;p2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2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1"/>
        <p:cNvGrpSpPr/>
        <p:nvPr/>
      </p:nvGrpSpPr>
      <p:grpSpPr>
        <a:xfrm>
          <a:off x="0" y="0"/>
          <a:ext cx="0" cy="0"/>
          <a:chOff x="0" y="0"/>
          <a:chExt cx="0" cy="0"/>
        </a:xfrm>
      </p:grpSpPr>
      <p:sp>
        <p:nvSpPr>
          <p:cNvPr id="62" name="Google Shape;62;p30"/>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3" name="Google Shape;63;p3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4"/>
        <p:cNvGrpSpPr/>
        <p:nvPr/>
      </p:nvGrpSpPr>
      <p:grpSpPr>
        <a:xfrm>
          <a:off x="0" y="0"/>
          <a:ext cx="0" cy="0"/>
          <a:chOff x="0" y="0"/>
          <a:chExt cx="0" cy="0"/>
        </a:xfrm>
      </p:grpSpPr>
      <p:sp>
        <p:nvSpPr>
          <p:cNvPr id="65" name="Google Shape;65;p31"/>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31"/>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7" name="Google Shape;67;p3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8"/>
        <p:cNvGrpSpPr/>
        <p:nvPr/>
      </p:nvGrpSpPr>
      <p:grpSpPr>
        <a:xfrm>
          <a:off x="0" y="0"/>
          <a:ext cx="0" cy="0"/>
          <a:chOff x="0" y="0"/>
          <a:chExt cx="0" cy="0"/>
        </a:xfrm>
      </p:grpSpPr>
      <p:sp>
        <p:nvSpPr>
          <p:cNvPr id="69" name="Google Shape;69;p32"/>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0" name="Google Shape;70;p32"/>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1" name="Google Shape;71;p3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2"/>
        <p:cNvGrpSpPr/>
        <p:nvPr/>
      </p:nvGrpSpPr>
      <p:grpSpPr>
        <a:xfrm>
          <a:off x="0" y="0"/>
          <a:ext cx="0" cy="0"/>
          <a:chOff x="0" y="0"/>
          <a:chExt cx="0" cy="0"/>
        </a:xfrm>
      </p:grpSpPr>
      <p:sp>
        <p:nvSpPr>
          <p:cNvPr id="73" name="Google Shape;73;p33"/>
          <p:cNvSpPr>
            <a:spLocks noGrp="1"/>
          </p:cNvSpPr>
          <p:nvPr>
            <p:ph type="pic" idx="2"/>
          </p:nvPr>
        </p:nvSpPr>
        <p:spPr>
          <a:xfrm>
            <a:off x="15760700" y="1016000"/>
            <a:ext cx="7439099" cy="5949678"/>
          </a:xfrm>
          <a:prstGeom prst="rect">
            <a:avLst/>
          </a:prstGeom>
          <a:noFill/>
          <a:ln>
            <a:noFill/>
          </a:ln>
        </p:spPr>
      </p:sp>
      <p:sp>
        <p:nvSpPr>
          <p:cNvPr id="74" name="Google Shape;74;p33"/>
          <p:cNvSpPr>
            <a:spLocks noGrp="1"/>
          </p:cNvSpPr>
          <p:nvPr>
            <p:ph type="pic" idx="3"/>
          </p:nvPr>
        </p:nvSpPr>
        <p:spPr>
          <a:xfrm>
            <a:off x="13500100" y="3978275"/>
            <a:ext cx="10439400" cy="12150181"/>
          </a:xfrm>
          <a:prstGeom prst="rect">
            <a:avLst/>
          </a:prstGeom>
          <a:noFill/>
          <a:ln>
            <a:noFill/>
          </a:ln>
        </p:spPr>
      </p:sp>
      <p:sp>
        <p:nvSpPr>
          <p:cNvPr id="75" name="Google Shape;75;p33"/>
          <p:cNvSpPr>
            <a:spLocks noGrp="1"/>
          </p:cNvSpPr>
          <p:nvPr>
            <p:ph type="pic" idx="4"/>
          </p:nvPr>
        </p:nvSpPr>
        <p:spPr>
          <a:xfrm>
            <a:off x="-139700" y="495300"/>
            <a:ext cx="16611600" cy="12458700"/>
          </a:xfrm>
          <a:prstGeom prst="rect">
            <a:avLst/>
          </a:prstGeom>
          <a:noFill/>
          <a:ln>
            <a:noFill/>
          </a:ln>
        </p:spPr>
      </p:sp>
      <p:sp>
        <p:nvSpPr>
          <p:cNvPr id="76" name="Google Shape;76;p3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7"/>
        <p:cNvGrpSpPr/>
        <p:nvPr/>
      </p:nvGrpSpPr>
      <p:grpSpPr>
        <a:xfrm>
          <a:off x="0" y="0"/>
          <a:ext cx="0" cy="0"/>
          <a:chOff x="0" y="0"/>
          <a:chExt cx="0" cy="0"/>
        </a:xfrm>
      </p:grpSpPr>
      <p:sp>
        <p:nvSpPr>
          <p:cNvPr id="78" name="Google Shape;78;p34"/>
          <p:cNvSpPr>
            <a:spLocks noGrp="1"/>
          </p:cNvSpPr>
          <p:nvPr>
            <p:ph type="pic" idx="2"/>
          </p:nvPr>
        </p:nvSpPr>
        <p:spPr>
          <a:xfrm>
            <a:off x="-1333500" y="-5524500"/>
            <a:ext cx="27051000" cy="21640800"/>
          </a:xfrm>
          <a:prstGeom prst="rect">
            <a:avLst/>
          </a:prstGeom>
          <a:noFill/>
          <a:ln>
            <a:noFill/>
          </a:ln>
        </p:spPr>
      </p:sp>
      <p:sp>
        <p:nvSpPr>
          <p:cNvPr id="79" name="Google Shape;79;p3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0"/>
        <p:cNvGrpSpPr/>
        <p:nvPr/>
      </p:nvGrpSpPr>
      <p:grpSpPr>
        <a:xfrm>
          <a:off x="0" y="0"/>
          <a:ext cx="0" cy="0"/>
          <a:chOff x="0" y="0"/>
          <a:chExt cx="0" cy="0"/>
        </a:xfrm>
      </p:grpSpPr>
      <p:sp>
        <p:nvSpPr>
          <p:cNvPr id="81" name="Google Shape;81;p3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Photo" type="tx">
  <p:cSld name="TITLE_AND_BODY">
    <p:spTree>
      <p:nvGrpSpPr>
        <p:cNvPr id="1" name="Shape 14"/>
        <p:cNvGrpSpPr/>
        <p:nvPr/>
      </p:nvGrpSpPr>
      <p:grpSpPr>
        <a:xfrm>
          <a:off x="0" y="0"/>
          <a:ext cx="0" cy="0"/>
          <a:chOff x="0" y="0"/>
          <a:chExt cx="0" cy="0"/>
        </a:xfrm>
      </p:grpSpPr>
      <p:sp>
        <p:nvSpPr>
          <p:cNvPr id="15" name="Google Shape;15;p20"/>
          <p:cNvSpPr>
            <a:spLocks noGrp="1"/>
          </p:cNvSpPr>
          <p:nvPr>
            <p:ph type="pic" idx="2"/>
          </p:nvPr>
        </p:nvSpPr>
        <p:spPr>
          <a:xfrm>
            <a:off x="-1155700" y="-1295400"/>
            <a:ext cx="26746200" cy="16018933"/>
          </a:xfrm>
          <a:prstGeom prst="rect">
            <a:avLst/>
          </a:prstGeom>
          <a:noFill/>
          <a:ln>
            <a:noFill/>
          </a:ln>
        </p:spPr>
      </p:sp>
      <p:sp>
        <p:nvSpPr>
          <p:cNvPr id="16" name="Google Shape;16;p20"/>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 name="Google Shape;17;p20"/>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20"/>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9" name="Google Shape;19;p2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0"/>
        <p:cNvGrpSpPr/>
        <p:nvPr/>
      </p:nvGrpSpPr>
      <p:grpSpPr>
        <a:xfrm>
          <a:off x="0" y="0"/>
          <a:ext cx="0" cy="0"/>
          <a:chOff x="0" y="0"/>
          <a:chExt cx="0" cy="0"/>
        </a:xfrm>
      </p:grpSpPr>
      <p:sp>
        <p:nvSpPr>
          <p:cNvPr id="21" name="Google Shape;21;p21"/>
          <p:cNvSpPr>
            <a:spLocks noGrp="1"/>
          </p:cNvSpPr>
          <p:nvPr>
            <p:ph type="pic" idx="2"/>
          </p:nvPr>
        </p:nvSpPr>
        <p:spPr>
          <a:xfrm>
            <a:off x="10972800" y="-203200"/>
            <a:ext cx="12144837" cy="14135100"/>
          </a:xfrm>
          <a:prstGeom prst="rect">
            <a:avLst/>
          </a:prstGeom>
          <a:noFill/>
          <a:ln>
            <a:noFill/>
          </a:ln>
        </p:spPr>
      </p:sp>
      <p:sp>
        <p:nvSpPr>
          <p:cNvPr id="22" name="Google Shape;22;p21"/>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3" name="Google Shape;23;p21"/>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21"/>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7" name="Google Shape;27;p22"/>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22"/>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2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2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24"/>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24"/>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24"/>
          <p:cNvSpPr>
            <a:spLocks noGrp="1"/>
          </p:cNvSpPr>
          <p:nvPr>
            <p:ph type="pic" idx="3"/>
          </p:nvPr>
        </p:nvSpPr>
        <p:spPr>
          <a:xfrm>
            <a:off x="12192000" y="-407266"/>
            <a:ext cx="10916874" cy="14555832"/>
          </a:xfrm>
          <a:prstGeom prst="rect">
            <a:avLst/>
          </a:prstGeom>
          <a:noFill/>
          <a:ln>
            <a:noFill/>
          </a:ln>
        </p:spPr>
      </p:sp>
      <p:sp>
        <p:nvSpPr>
          <p:cNvPr id="37" name="Google Shape;37;p24"/>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8" name="Google Shape;38;p2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39"/>
        <p:cNvGrpSpPr/>
        <p:nvPr/>
      </p:nvGrpSpPr>
      <p:grpSpPr>
        <a:xfrm>
          <a:off x="0" y="0"/>
          <a:ext cx="0" cy="0"/>
          <a:chOff x="0" y="0"/>
          <a:chExt cx="0" cy="0"/>
        </a:xfrm>
      </p:grpSpPr>
      <p:sp>
        <p:nvSpPr>
          <p:cNvPr id="40" name="Google Shape;40;p25"/>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25"/>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2" name="Google Shape;42;p25"/>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3" name="Google Shape;43;p2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4"/>
        <p:cNvGrpSpPr/>
        <p:nvPr/>
      </p:nvGrpSpPr>
      <p:grpSpPr>
        <a:xfrm>
          <a:off x="0" y="0"/>
          <a:ext cx="0" cy="0"/>
          <a:chOff x="0" y="0"/>
          <a:chExt cx="0" cy="0"/>
        </a:xfrm>
      </p:grpSpPr>
      <p:sp>
        <p:nvSpPr>
          <p:cNvPr id="45" name="Google Shape;45;p26"/>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6" name="Google Shape;46;p26"/>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7" name="Google Shape;47;p26"/>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8" name="Google Shape;48;p2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1" name="Google Shape;51;p27"/>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lvl1pPr>
            <a:lvl2pPr marL="0" lvl="1" indent="0" algn="ctr">
              <a:lnSpc>
                <a:spcPct val="100000"/>
              </a:lnSpc>
              <a:spcBef>
                <a:spcPts val="0"/>
              </a:spcBef>
              <a:spcAft>
                <a:spcPts val="0"/>
              </a:spcAft>
              <a:buClr>
                <a:srgbClr val="000000"/>
              </a:buClr>
              <a:buSzPts val="1800"/>
              <a:buFont typeface="Helvetica Neue"/>
              <a:buNone/>
              <a:defRPr sz="1800"/>
            </a:lvl2pPr>
            <a:lvl3pPr marL="0" lvl="2" indent="0" algn="ctr">
              <a:lnSpc>
                <a:spcPct val="100000"/>
              </a:lnSpc>
              <a:spcBef>
                <a:spcPts val="0"/>
              </a:spcBef>
              <a:spcAft>
                <a:spcPts val="0"/>
              </a:spcAft>
              <a:buClr>
                <a:srgbClr val="000000"/>
              </a:buClr>
              <a:buSzPts val="1800"/>
              <a:buFont typeface="Helvetica Neue"/>
              <a:buNone/>
              <a:defRPr sz="1800"/>
            </a:lvl3pPr>
            <a:lvl4pPr marL="0" lvl="3" indent="0" algn="ctr">
              <a:lnSpc>
                <a:spcPct val="100000"/>
              </a:lnSpc>
              <a:spcBef>
                <a:spcPts val="0"/>
              </a:spcBef>
              <a:spcAft>
                <a:spcPts val="0"/>
              </a:spcAft>
              <a:buClr>
                <a:srgbClr val="000000"/>
              </a:buClr>
              <a:buSzPts val="1800"/>
              <a:buFont typeface="Helvetica Neue"/>
              <a:buNone/>
              <a:defRPr sz="1800"/>
            </a:lvl4pPr>
            <a:lvl5pPr marL="0" lvl="4" indent="0" algn="ctr">
              <a:lnSpc>
                <a:spcPct val="100000"/>
              </a:lnSpc>
              <a:spcBef>
                <a:spcPts val="0"/>
              </a:spcBef>
              <a:spcAft>
                <a:spcPts val="0"/>
              </a:spcAft>
              <a:buClr>
                <a:srgbClr val="000000"/>
              </a:buClr>
              <a:buSzPts val="1800"/>
              <a:buFont typeface="Helvetica Neue"/>
              <a:buNone/>
              <a:defRPr sz="1800"/>
            </a:lvl5pPr>
            <a:lvl6pPr marL="0" lvl="5" indent="0" algn="ctr">
              <a:lnSpc>
                <a:spcPct val="100000"/>
              </a:lnSpc>
              <a:spcBef>
                <a:spcPts val="0"/>
              </a:spcBef>
              <a:spcAft>
                <a:spcPts val="0"/>
              </a:spcAft>
              <a:buClr>
                <a:srgbClr val="000000"/>
              </a:buClr>
              <a:buSzPts val="1800"/>
              <a:buFont typeface="Helvetica Neue"/>
              <a:buNone/>
              <a:defRPr sz="1800"/>
            </a:lvl6pPr>
            <a:lvl7pPr marL="0" lvl="6" indent="0" algn="ctr">
              <a:lnSpc>
                <a:spcPct val="100000"/>
              </a:lnSpc>
              <a:spcBef>
                <a:spcPts val="0"/>
              </a:spcBef>
              <a:spcAft>
                <a:spcPts val="0"/>
              </a:spcAft>
              <a:buClr>
                <a:srgbClr val="000000"/>
              </a:buClr>
              <a:buSzPts val="1800"/>
              <a:buFont typeface="Helvetica Neue"/>
              <a:buNone/>
              <a:defRPr sz="1800"/>
            </a:lvl7pPr>
            <a:lvl8pPr marL="0" lvl="7" indent="0" algn="ctr">
              <a:lnSpc>
                <a:spcPct val="100000"/>
              </a:lnSpc>
              <a:spcBef>
                <a:spcPts val="0"/>
              </a:spcBef>
              <a:spcAft>
                <a:spcPts val="0"/>
              </a:spcAft>
              <a:buClr>
                <a:srgbClr val="000000"/>
              </a:buClr>
              <a:buSzPts val="1800"/>
              <a:buFont typeface="Helvetica Neue"/>
              <a:buNone/>
              <a:defRPr sz="1800"/>
            </a:lvl8pPr>
            <a:lvl9pPr marL="0" lvl="8" indent="0" algn="ctr">
              <a:lnSpc>
                <a:spcPct val="100000"/>
              </a:lnSpc>
              <a:spcBef>
                <a:spcPts val="0"/>
              </a:spcBef>
              <a:spcAft>
                <a:spcPts val="0"/>
              </a:spcAft>
              <a:buClr>
                <a:srgbClr val="000000"/>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8"/>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 descr="bg 1.jp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87" name="Google Shape;87;p1" descr="bg 2.jpg"/>
          <p:cNvPicPr preferRelativeResize="0"/>
          <p:nvPr/>
        </p:nvPicPr>
        <p:blipFill rotWithShape="1">
          <a:blip r:embed="rId4">
            <a:alphaModFix/>
          </a:blip>
          <a:srcRect/>
          <a:stretch/>
        </p:blipFill>
        <p:spPr>
          <a:xfrm>
            <a:off x="0" y="-392175"/>
            <a:ext cx="24384000" cy="13716001"/>
          </a:xfrm>
          <a:prstGeom prst="rect">
            <a:avLst/>
          </a:prstGeom>
          <a:noFill/>
          <a:ln>
            <a:noFill/>
          </a:ln>
        </p:spPr>
      </p:pic>
      <p:sp>
        <p:nvSpPr>
          <p:cNvPr id="88" name="Google Shape;88;p1"/>
          <p:cNvSpPr txBox="1">
            <a:spLocks noGrp="1"/>
          </p:cNvSpPr>
          <p:nvPr>
            <p:ph type="ctrTitle" idx="4294967295"/>
          </p:nvPr>
        </p:nvSpPr>
        <p:spPr>
          <a:xfrm>
            <a:off x="584017" y="9479261"/>
            <a:ext cx="9675325" cy="1932882"/>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3500"/>
              <a:buFont typeface="Helvetica Neue"/>
              <a:buNone/>
            </a:pPr>
            <a:r>
              <a:rPr lang="en-US" sz="3500" b="0" i="0" u="none" strike="noStrike" cap="none">
                <a:solidFill>
                  <a:srgbClr val="FFFFFF"/>
                </a:solidFill>
                <a:latin typeface="Helvetica Neue"/>
                <a:ea typeface="Helvetica Neue"/>
                <a:cs typeface="Helvetica Neue"/>
                <a:sym typeface="Helvetica Neue"/>
              </a:rPr>
              <a:t>Title of The Presentation</a:t>
            </a:r>
            <a:endParaRPr/>
          </a:p>
        </p:txBody>
      </p:sp>
      <p:sp>
        <p:nvSpPr>
          <p:cNvPr id="89" name="Google Shape;89;p1"/>
          <p:cNvSpPr txBox="1">
            <a:spLocks noGrp="1"/>
          </p:cNvSpPr>
          <p:nvPr>
            <p:ph type="subTitle" idx="4294967295"/>
          </p:nvPr>
        </p:nvSpPr>
        <p:spPr>
          <a:xfrm>
            <a:off x="642363" y="11276782"/>
            <a:ext cx="7092878" cy="86805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FFFFFF"/>
              </a:buClr>
              <a:buSzPts val="2600"/>
              <a:buFont typeface="Helvetica Neue Light"/>
              <a:buNone/>
            </a:pPr>
            <a:r>
              <a:rPr lang="en-US" sz="2600" b="0" i="1" u="none" strike="noStrike" cap="none">
                <a:solidFill>
                  <a:srgbClr val="FFFFFF"/>
                </a:solidFill>
                <a:latin typeface="Helvetica Neue Light"/>
                <a:ea typeface="Helvetica Neue Light"/>
                <a:cs typeface="Helvetica Neue Light"/>
                <a:sym typeface="Helvetica Neue Light"/>
              </a:rPr>
              <a:t>Subtitle</a:t>
            </a:r>
            <a:endParaRPr/>
          </a:p>
        </p:txBody>
      </p:sp>
      <p:sp>
        <p:nvSpPr>
          <p:cNvPr id="90" name="Google Shape;90;p1"/>
          <p:cNvSpPr txBox="1"/>
          <p:nvPr/>
        </p:nvSpPr>
        <p:spPr>
          <a:xfrm>
            <a:off x="23138173" y="450760"/>
            <a:ext cx="645923"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FFFFFF"/>
              </a:buClr>
              <a:buSzPts val="2000"/>
              <a:buFont typeface="Helvetica Neue"/>
              <a:buNone/>
            </a:pPr>
            <a:r>
              <a:rPr lang="en-US" sz="2000" b="0" i="0" u="none" strike="noStrike" cap="none">
                <a:solidFill>
                  <a:srgbClr val="FFFFFF"/>
                </a:solidFill>
                <a:latin typeface="Helvetica Neue"/>
                <a:ea typeface="Helvetica Neue"/>
                <a:cs typeface="Helvetica Neue"/>
                <a:sym typeface="Helvetica Neue"/>
              </a:rPr>
              <a:t>Date</a:t>
            </a:r>
            <a:endParaRPr/>
          </a:p>
        </p:txBody>
      </p:sp>
      <p:sp>
        <p:nvSpPr>
          <p:cNvPr id="91" name="Google Shape;91;p1"/>
          <p:cNvSpPr txBox="1"/>
          <p:nvPr/>
        </p:nvSpPr>
        <p:spPr>
          <a:xfrm>
            <a:off x="7578982" y="10921320"/>
            <a:ext cx="2139436" cy="498709"/>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FFFFFF"/>
              </a:buClr>
              <a:buSzPts val="2400"/>
              <a:buFont typeface="Helvetica Neue"/>
              <a:buNone/>
            </a:pPr>
            <a:r>
              <a:rPr lang="en-US" sz="2400" b="0" i="0" u="none" strike="noStrike" cap="none">
                <a:solidFill>
                  <a:srgbClr val="FFFFFF"/>
                </a:solidFill>
                <a:latin typeface="Helvetica Neue"/>
                <a:ea typeface="Helvetica Neue"/>
                <a:cs typeface="Helvetica Neue"/>
                <a:sym typeface="Helvetica Neue"/>
              </a:rPr>
              <a:t>Author Name</a:t>
            </a:r>
            <a:endParaRPr/>
          </a:p>
        </p:txBody>
      </p:sp>
      <p:sp>
        <p:nvSpPr>
          <p:cNvPr id="92" name="Google Shape;92;p1"/>
          <p:cNvSpPr txBox="1"/>
          <p:nvPr/>
        </p:nvSpPr>
        <p:spPr>
          <a:xfrm>
            <a:off x="11640563" y="10921320"/>
            <a:ext cx="1537993" cy="498709"/>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FFFFFF"/>
              </a:buClr>
              <a:buSzPts val="2600"/>
              <a:buFont typeface="Helvetica Neue"/>
              <a:buNone/>
            </a:pPr>
            <a:r>
              <a:rPr lang="en-US" sz="2600" b="0" i="0" u="none" strike="noStrike" cap="none">
                <a:solidFill>
                  <a:srgbClr val="FFFFFF"/>
                </a:solidFill>
                <a:latin typeface="Helvetica Neue"/>
                <a:ea typeface="Helvetica Neue"/>
                <a:cs typeface="Helvetica Neue"/>
                <a:sym typeface="Helvetica Neue"/>
              </a:rPr>
              <a:t>Affiliation</a:t>
            </a:r>
            <a:endParaRPr/>
          </a:p>
        </p:txBody>
      </p:sp>
      <p:sp>
        <p:nvSpPr>
          <p:cNvPr id="93" name="Google Shape;93;p1"/>
          <p:cNvSpPr txBox="1"/>
          <p:nvPr/>
        </p:nvSpPr>
        <p:spPr>
          <a:xfrm>
            <a:off x="22419738" y="450760"/>
            <a:ext cx="716281"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FFFFFF"/>
              </a:buClr>
              <a:buSzPts val="2000"/>
              <a:buFont typeface="Helvetica Neue"/>
              <a:buNone/>
            </a:pPr>
            <a:r>
              <a:rPr lang="en-US" sz="2000" b="0" i="0" u="none" strike="noStrike" cap="none">
                <a:solidFill>
                  <a:srgbClr val="FFFFFF"/>
                </a:solidFill>
                <a:latin typeface="Helvetica Neue"/>
                <a:ea typeface="Helvetica Neue"/>
                <a:cs typeface="Helvetica Neue"/>
                <a:sym typeface="Helvetica Neue"/>
              </a:rPr>
              <a:t>Title |</a:t>
            </a:r>
            <a:endParaRPr/>
          </a:p>
        </p:txBody>
      </p:sp>
      <p:pic>
        <p:nvPicPr>
          <p:cNvPr id="94" name="Google Shape;94;p1" descr="Artboard 2 copy.png"/>
          <p:cNvPicPr preferRelativeResize="0"/>
          <p:nvPr/>
        </p:nvPicPr>
        <p:blipFill rotWithShape="1">
          <a:blip r:embed="rId5">
            <a:alphaModFix/>
          </a:blip>
          <a:srcRect/>
          <a:stretch/>
        </p:blipFill>
        <p:spPr>
          <a:xfrm>
            <a:off x="20367187" y="10449083"/>
            <a:ext cx="3416909" cy="3416910"/>
          </a:xfrm>
          <a:prstGeom prst="rect">
            <a:avLst/>
          </a:prstGeom>
          <a:noFill/>
          <a:ln>
            <a:noFill/>
          </a:ln>
        </p:spPr>
      </p:pic>
      <p:cxnSp>
        <p:nvCxnSpPr>
          <p:cNvPr id="95" name="Google Shape;95;p1"/>
          <p:cNvCxnSpPr/>
          <p:nvPr/>
        </p:nvCxnSpPr>
        <p:spPr>
          <a:xfrm>
            <a:off x="571500" y="1282700"/>
            <a:ext cx="23241000" cy="0"/>
          </a:xfrm>
          <a:prstGeom prst="straightConnector1">
            <a:avLst/>
          </a:prstGeom>
          <a:noFill/>
          <a:ln w="25400" cap="flat" cmpd="sng">
            <a:solidFill>
              <a:srgbClr val="FFFFFF"/>
            </a:solidFill>
            <a:prstDash val="solid"/>
            <a:miter lim="400000"/>
            <a:headEnd type="none" w="sm" len="sm"/>
            <a:tailEnd type="none" w="sm" len="sm"/>
          </a:ln>
        </p:spPr>
      </p:cxnSp>
      <p:pic>
        <p:nvPicPr>
          <p:cNvPr id="96" name="Google Shape;96;p1" descr="Artboard 2.png"/>
          <p:cNvPicPr preferRelativeResize="0"/>
          <p:nvPr/>
        </p:nvPicPr>
        <p:blipFill rotWithShape="1">
          <a:blip r:embed="rId6">
            <a:alphaModFix/>
          </a:blip>
          <a:srcRect/>
          <a:stretch/>
        </p:blipFill>
        <p:spPr>
          <a:xfrm>
            <a:off x="6559550" y="2463800"/>
            <a:ext cx="11264900" cy="6883400"/>
          </a:xfrm>
          <a:prstGeom prst="rect">
            <a:avLst/>
          </a:prstGeom>
          <a:noFill/>
          <a:ln>
            <a:noFill/>
          </a:ln>
        </p:spPr>
      </p:pic>
      <p:sp>
        <p:nvSpPr>
          <p:cNvPr id="97" name="Google Shape;97;p1"/>
          <p:cNvSpPr txBox="1"/>
          <p:nvPr/>
        </p:nvSpPr>
        <p:spPr>
          <a:xfrm>
            <a:off x="7716263" y="11276782"/>
            <a:ext cx="812210" cy="86805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FFFFFF"/>
              </a:buClr>
              <a:buSzPts val="2600"/>
              <a:buFont typeface="Helvetica Neue Light"/>
              <a:buNone/>
            </a:pPr>
            <a:r>
              <a:rPr lang="en-US" sz="2600" b="0" i="1" u="none" strike="noStrike" cap="none">
                <a:solidFill>
                  <a:srgbClr val="FFFFFF"/>
                </a:solidFill>
                <a:latin typeface="Helvetica Neue Light"/>
                <a:ea typeface="Helvetica Neue Light"/>
                <a:cs typeface="Helvetica Neue Light"/>
                <a:sym typeface="Helvetica Neue Light"/>
              </a:rPr>
              <a:t>Text</a:t>
            </a:r>
            <a:endParaRPr/>
          </a:p>
        </p:txBody>
      </p:sp>
      <p:sp>
        <p:nvSpPr>
          <p:cNvPr id="98" name="Google Shape;98;p1"/>
          <p:cNvSpPr txBox="1"/>
          <p:nvPr/>
        </p:nvSpPr>
        <p:spPr>
          <a:xfrm>
            <a:off x="11627863" y="11276782"/>
            <a:ext cx="812210" cy="86805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FFFFFF"/>
              </a:buClr>
              <a:buSzPts val="2600"/>
              <a:buFont typeface="Helvetica Neue Light"/>
              <a:buNone/>
            </a:pPr>
            <a:r>
              <a:rPr lang="en-US" sz="2600" b="0" i="1" u="none" strike="noStrike" cap="none">
                <a:solidFill>
                  <a:srgbClr val="FFFFFF"/>
                </a:solidFill>
                <a:latin typeface="Helvetica Neue Light"/>
                <a:ea typeface="Helvetica Neue Light"/>
                <a:cs typeface="Helvetica Neue Light"/>
                <a:sym typeface="Helvetica Neue Light"/>
              </a:rPr>
              <a:t>Text</a:t>
            </a:r>
            <a:endParaRPr/>
          </a:p>
        </p:txBody>
      </p:sp>
      <p:pic>
        <p:nvPicPr>
          <p:cNvPr id="99" name="Google Shape;99;p1" descr="Image"/>
          <p:cNvPicPr preferRelativeResize="0"/>
          <p:nvPr/>
        </p:nvPicPr>
        <p:blipFill rotWithShape="1">
          <a:blip r:embed="rId7">
            <a:alphaModFix/>
          </a:blip>
          <a:srcRect/>
          <a:stretch/>
        </p:blipFill>
        <p:spPr>
          <a:xfrm>
            <a:off x="9228651" y="7785024"/>
            <a:ext cx="5926698" cy="728683"/>
          </a:xfrm>
          <a:prstGeom prst="rect">
            <a:avLst/>
          </a:prstGeom>
          <a:noFill/>
          <a:ln>
            <a:noFill/>
          </a:ln>
        </p:spPr>
      </p:pic>
      <p:pic>
        <p:nvPicPr>
          <p:cNvPr id="100" name="Google Shape;100;p1" descr="Image"/>
          <p:cNvPicPr preferRelativeResize="0"/>
          <p:nvPr/>
        </p:nvPicPr>
        <p:blipFill rotWithShape="1">
          <a:blip r:embed="rId8">
            <a:alphaModFix/>
          </a:blip>
          <a:srcRect/>
          <a:stretch/>
        </p:blipFill>
        <p:spPr>
          <a:xfrm>
            <a:off x="631051" y="178718"/>
            <a:ext cx="942651" cy="943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0"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286" name="Google Shape;286;p10"/>
          <p:cNvSpPr txBox="1"/>
          <p:nvPr/>
        </p:nvSpPr>
        <p:spPr>
          <a:xfrm>
            <a:off x="22470154" y="577760"/>
            <a:ext cx="1384301"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Conclusion</a:t>
            </a:r>
            <a:endParaRPr/>
          </a:p>
        </p:txBody>
      </p:sp>
      <p:cxnSp>
        <p:nvCxnSpPr>
          <p:cNvPr id="287" name="Google Shape;287;p10"/>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288" name="Google Shape;288;p10"/>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sp>
        <p:nvSpPr>
          <p:cNvPr id="289" name="Google Shape;289;p10"/>
          <p:cNvSpPr txBox="1"/>
          <p:nvPr/>
        </p:nvSpPr>
        <p:spPr>
          <a:xfrm>
            <a:off x="7029889" y="8384805"/>
            <a:ext cx="12916668" cy="2780000"/>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700"/>
              <a:buFont typeface="Helvetica Neue"/>
              <a:buNone/>
            </a:pPr>
            <a:r>
              <a:rPr lang="en-US" sz="2700" b="0" i="0" u="none" strike="noStrike" cap="non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 Ut pellentesque mollis magna et molestie. In elementum nulla vel augue tempor non ultrices mauris semper. Vestibulum nulla augue, volutpat at bibendum id, interdum ut ante.</a:t>
            </a:r>
            <a:endParaRPr/>
          </a:p>
        </p:txBody>
      </p:sp>
      <p:sp>
        <p:nvSpPr>
          <p:cNvPr id="290" name="Google Shape;290;p10"/>
          <p:cNvSpPr txBox="1"/>
          <p:nvPr/>
        </p:nvSpPr>
        <p:spPr>
          <a:xfrm>
            <a:off x="6709967" y="3677217"/>
            <a:ext cx="17060066" cy="3886201"/>
          </a:xfrm>
          <a:prstGeom prst="rect">
            <a:avLst/>
          </a:prstGeom>
          <a:noFill/>
          <a:ln>
            <a:noFill/>
          </a:ln>
        </p:spPr>
        <p:txBody>
          <a:bodyPr spcFirstLastPara="1" wrap="square" lIns="50800" tIns="50800" rIns="50800" bIns="50800" anchor="ctr" anchorCtr="0">
            <a:spAutoFit/>
          </a:bodyPr>
          <a:lstStyle/>
          <a:p>
            <a:pPr marL="0" marR="0" lvl="0" indent="0" algn="l" rtl="0">
              <a:lnSpc>
                <a:spcPct val="80000"/>
              </a:lnSpc>
              <a:spcBef>
                <a:spcPts val="0"/>
              </a:spcBef>
              <a:spcAft>
                <a:spcPts val="0"/>
              </a:spcAft>
              <a:buClr>
                <a:srgbClr val="6C18EF"/>
              </a:buClr>
              <a:buSzPts val="26100"/>
              <a:buFont typeface="Arial"/>
              <a:buNone/>
            </a:pPr>
            <a:r>
              <a:rPr lang="en-US" sz="26100" b="1" i="0" u="none" strike="noStrike" cap="none">
                <a:solidFill>
                  <a:srgbClr val="6C18EF"/>
                </a:solidFill>
                <a:latin typeface="Arial"/>
                <a:ea typeface="Arial"/>
                <a:cs typeface="Arial"/>
                <a:sym typeface="Arial"/>
              </a:rPr>
              <a:t>CONCLUSION</a:t>
            </a:r>
            <a:r>
              <a:rPr lang="en-US" sz="26100" b="1" i="0" u="none" strike="noStrike" cap="none">
                <a:solidFill>
                  <a:srgbClr val="000000"/>
                </a:solidFill>
                <a:latin typeface="Arial"/>
                <a:ea typeface="Arial"/>
                <a:cs typeface="Arial"/>
                <a:sym typeface="Arial"/>
              </a:rPr>
              <a:t> </a:t>
            </a:r>
            <a:endParaRPr/>
          </a:p>
        </p:txBody>
      </p:sp>
      <p:pic>
        <p:nvPicPr>
          <p:cNvPr id="291" name="Google Shape;291;p10" descr="Image"/>
          <p:cNvPicPr preferRelativeResize="0"/>
          <p:nvPr/>
        </p:nvPicPr>
        <p:blipFill rotWithShape="1">
          <a:blip r:embed="rId4">
            <a:alphaModFix/>
          </a:blip>
          <a:srcRect/>
          <a:stretch/>
        </p:blipFill>
        <p:spPr>
          <a:xfrm flipH="1">
            <a:off x="-3632899" y="1428403"/>
            <a:ext cx="9561067" cy="10531573"/>
          </a:xfrm>
          <a:prstGeom prst="rect">
            <a:avLst/>
          </a:prstGeom>
          <a:noFill/>
          <a:ln>
            <a:noFill/>
          </a:ln>
        </p:spPr>
      </p:pic>
      <p:cxnSp>
        <p:nvCxnSpPr>
          <p:cNvPr id="292" name="Google Shape;292;p10"/>
          <p:cNvCxnSpPr/>
          <p:nvPr/>
        </p:nvCxnSpPr>
        <p:spPr>
          <a:xfrm>
            <a:off x="6917821" y="7550718"/>
            <a:ext cx="16644359" cy="1"/>
          </a:xfrm>
          <a:prstGeom prst="straightConnector1">
            <a:avLst/>
          </a:prstGeom>
          <a:noFill/>
          <a:ln w="25400" cap="flat" cmpd="sng">
            <a:solidFill>
              <a:srgbClr val="000000"/>
            </a:solidFill>
            <a:prstDash val="solid"/>
            <a:miter lim="400000"/>
            <a:headEnd type="none" w="sm" len="sm"/>
            <a:tailEnd type="none" w="sm" len="sm"/>
          </a:ln>
        </p:spPr>
      </p:cxnSp>
      <p:pic>
        <p:nvPicPr>
          <p:cNvPr id="293" name="Google Shape;293;p10" descr="Image"/>
          <p:cNvPicPr preferRelativeResize="0"/>
          <p:nvPr/>
        </p:nvPicPr>
        <p:blipFill rotWithShape="1">
          <a:blip r:embed="rId5">
            <a:alphaModFix/>
          </a:blip>
          <a:srcRect/>
          <a:stretch/>
        </p:blipFill>
        <p:spPr>
          <a:xfrm>
            <a:off x="570230" y="634021"/>
            <a:ext cx="2905670" cy="286768"/>
          </a:xfrm>
          <a:prstGeom prst="rect">
            <a:avLst/>
          </a:prstGeom>
          <a:noFill/>
          <a:ln>
            <a:noFill/>
          </a:ln>
        </p:spPr>
      </p:pic>
      <p:pic>
        <p:nvPicPr>
          <p:cNvPr id="294" name="Google Shape;294;p10" descr="Image"/>
          <p:cNvPicPr preferRelativeResize="0"/>
          <p:nvPr/>
        </p:nvPicPr>
        <p:blipFill rotWithShape="1">
          <a:blip r:embed="rId6">
            <a:alphaModFix/>
          </a:blip>
          <a:srcRect/>
          <a:stretch/>
        </p:blipFill>
        <p:spPr>
          <a:xfrm>
            <a:off x="631087" y="12451687"/>
            <a:ext cx="688648" cy="689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1" descr="Image"/>
          <p:cNvPicPr preferRelativeResize="0"/>
          <p:nvPr/>
        </p:nvPicPr>
        <p:blipFill rotWithShape="1">
          <a:blip r:embed="rId3">
            <a:alphaModFix/>
          </a:blip>
          <a:srcRect/>
          <a:stretch/>
        </p:blipFill>
        <p:spPr>
          <a:xfrm flipH="1">
            <a:off x="11108462" y="5693696"/>
            <a:ext cx="2478913" cy="757446"/>
          </a:xfrm>
          <a:prstGeom prst="rect">
            <a:avLst/>
          </a:prstGeom>
          <a:noFill/>
          <a:ln>
            <a:noFill/>
          </a:ln>
        </p:spPr>
      </p:pic>
      <p:pic>
        <p:nvPicPr>
          <p:cNvPr id="300" name="Google Shape;300;p11" descr="Image"/>
          <p:cNvPicPr preferRelativeResize="0"/>
          <p:nvPr/>
        </p:nvPicPr>
        <p:blipFill rotWithShape="1">
          <a:blip r:embed="rId3">
            <a:alphaModFix/>
          </a:blip>
          <a:srcRect/>
          <a:stretch/>
        </p:blipFill>
        <p:spPr>
          <a:xfrm flipH="1">
            <a:off x="15467610" y="5693696"/>
            <a:ext cx="2478914" cy="757446"/>
          </a:xfrm>
          <a:prstGeom prst="rect">
            <a:avLst/>
          </a:prstGeom>
          <a:noFill/>
          <a:ln>
            <a:noFill/>
          </a:ln>
        </p:spPr>
      </p:pic>
      <p:pic>
        <p:nvPicPr>
          <p:cNvPr id="301" name="Google Shape;301;p11" descr="Image"/>
          <p:cNvPicPr preferRelativeResize="0"/>
          <p:nvPr/>
        </p:nvPicPr>
        <p:blipFill rotWithShape="1">
          <a:blip r:embed="rId3">
            <a:alphaModFix/>
          </a:blip>
          <a:srcRect/>
          <a:stretch/>
        </p:blipFill>
        <p:spPr>
          <a:xfrm flipH="1">
            <a:off x="19684010" y="5693696"/>
            <a:ext cx="2478914" cy="757446"/>
          </a:xfrm>
          <a:prstGeom prst="rect">
            <a:avLst/>
          </a:prstGeom>
          <a:noFill/>
          <a:ln>
            <a:noFill/>
          </a:ln>
        </p:spPr>
      </p:pic>
      <p:pic>
        <p:nvPicPr>
          <p:cNvPr id="302" name="Google Shape;302;p11" descr="Image"/>
          <p:cNvPicPr preferRelativeResize="0"/>
          <p:nvPr/>
        </p:nvPicPr>
        <p:blipFill rotWithShape="1">
          <a:blip r:embed="rId3">
            <a:alphaModFix/>
          </a:blip>
          <a:srcRect/>
          <a:stretch/>
        </p:blipFill>
        <p:spPr>
          <a:xfrm flipH="1">
            <a:off x="15467610" y="7872204"/>
            <a:ext cx="2478914" cy="757447"/>
          </a:xfrm>
          <a:prstGeom prst="rect">
            <a:avLst/>
          </a:prstGeom>
          <a:noFill/>
          <a:ln>
            <a:noFill/>
          </a:ln>
        </p:spPr>
      </p:pic>
      <p:pic>
        <p:nvPicPr>
          <p:cNvPr id="303" name="Google Shape;303;p11" descr="Image"/>
          <p:cNvPicPr preferRelativeResize="0"/>
          <p:nvPr/>
        </p:nvPicPr>
        <p:blipFill rotWithShape="1">
          <a:blip r:embed="rId3">
            <a:alphaModFix/>
          </a:blip>
          <a:srcRect/>
          <a:stretch/>
        </p:blipFill>
        <p:spPr>
          <a:xfrm flipH="1">
            <a:off x="19684010" y="7872204"/>
            <a:ext cx="2478914" cy="757447"/>
          </a:xfrm>
          <a:prstGeom prst="rect">
            <a:avLst/>
          </a:prstGeom>
          <a:noFill/>
          <a:ln>
            <a:noFill/>
          </a:ln>
        </p:spPr>
      </p:pic>
      <p:pic>
        <p:nvPicPr>
          <p:cNvPr id="304" name="Google Shape;304;p11" descr="Image"/>
          <p:cNvPicPr preferRelativeResize="0"/>
          <p:nvPr/>
        </p:nvPicPr>
        <p:blipFill rotWithShape="1">
          <a:blip r:embed="rId3">
            <a:alphaModFix/>
          </a:blip>
          <a:srcRect/>
          <a:stretch/>
        </p:blipFill>
        <p:spPr>
          <a:xfrm flipH="1">
            <a:off x="11108462" y="7872204"/>
            <a:ext cx="2478913" cy="757447"/>
          </a:xfrm>
          <a:prstGeom prst="rect">
            <a:avLst/>
          </a:prstGeom>
          <a:noFill/>
          <a:ln>
            <a:noFill/>
          </a:ln>
        </p:spPr>
      </p:pic>
      <p:pic>
        <p:nvPicPr>
          <p:cNvPr id="305" name="Google Shape;305;p11" descr="Artboard 2 copy.png"/>
          <p:cNvPicPr preferRelativeResize="0"/>
          <p:nvPr/>
        </p:nvPicPr>
        <p:blipFill rotWithShape="1">
          <a:blip r:embed="rId4">
            <a:alphaModFix/>
          </a:blip>
          <a:srcRect/>
          <a:stretch/>
        </p:blipFill>
        <p:spPr>
          <a:xfrm>
            <a:off x="21644661" y="11726557"/>
            <a:ext cx="2139436" cy="2139435"/>
          </a:xfrm>
          <a:prstGeom prst="rect">
            <a:avLst/>
          </a:prstGeom>
          <a:noFill/>
          <a:ln>
            <a:noFill/>
          </a:ln>
        </p:spPr>
      </p:pic>
      <p:sp>
        <p:nvSpPr>
          <p:cNvPr id="306" name="Google Shape;306;p11"/>
          <p:cNvSpPr txBox="1"/>
          <p:nvPr/>
        </p:nvSpPr>
        <p:spPr>
          <a:xfrm>
            <a:off x="22305054" y="577760"/>
            <a:ext cx="1482853"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Future Work</a:t>
            </a:r>
            <a:endParaRPr/>
          </a:p>
        </p:txBody>
      </p:sp>
      <p:cxnSp>
        <p:nvCxnSpPr>
          <p:cNvPr id="307" name="Google Shape;307;p11"/>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308" name="Google Shape;308;p11"/>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cxnSp>
        <p:nvCxnSpPr>
          <p:cNvPr id="309" name="Google Shape;309;p11"/>
          <p:cNvCxnSpPr/>
          <p:nvPr/>
        </p:nvCxnSpPr>
        <p:spPr>
          <a:xfrm rot="10800000" flipH="1">
            <a:off x="10120935" y="4854917"/>
            <a:ext cx="1" cy="4006166"/>
          </a:xfrm>
          <a:prstGeom prst="straightConnector1">
            <a:avLst/>
          </a:prstGeom>
          <a:noFill/>
          <a:ln w="25400" cap="flat" cmpd="sng">
            <a:solidFill>
              <a:srgbClr val="000000"/>
            </a:solidFill>
            <a:prstDash val="solid"/>
            <a:miter lim="400000"/>
            <a:headEnd type="none" w="sm" len="sm"/>
            <a:tailEnd type="none" w="sm" len="sm"/>
          </a:ln>
        </p:spPr>
      </p:cxnSp>
      <p:sp>
        <p:nvSpPr>
          <p:cNvPr id="310" name="Google Shape;310;p11"/>
          <p:cNvSpPr txBox="1"/>
          <p:nvPr/>
        </p:nvSpPr>
        <p:spPr>
          <a:xfrm>
            <a:off x="970686" y="4201159"/>
            <a:ext cx="8257541" cy="5313682"/>
          </a:xfrm>
          <a:prstGeom prst="rect">
            <a:avLst/>
          </a:prstGeom>
          <a:noFill/>
          <a:ln>
            <a:noFill/>
          </a:ln>
        </p:spPr>
        <p:txBody>
          <a:bodyPr spcFirstLastPara="1" wrap="square" lIns="50800" tIns="50800" rIns="50800" bIns="50800" anchor="ctr" anchorCtr="0">
            <a:spAutoFit/>
          </a:bodyPr>
          <a:lstStyle/>
          <a:p>
            <a:pPr marL="0" marR="0" lvl="0" indent="0" algn="l" rtl="0">
              <a:lnSpc>
                <a:spcPct val="80000"/>
              </a:lnSpc>
              <a:spcBef>
                <a:spcPts val="0"/>
              </a:spcBef>
              <a:spcAft>
                <a:spcPts val="0"/>
              </a:spcAft>
              <a:buClr>
                <a:srgbClr val="6C18EF"/>
              </a:buClr>
              <a:buSzPts val="20000"/>
              <a:buFont typeface="Arial"/>
              <a:buNone/>
            </a:pPr>
            <a:r>
              <a:rPr lang="en-US" sz="20000" b="1" i="0" u="none" strike="noStrike" cap="none">
                <a:solidFill>
                  <a:srgbClr val="6C18EF"/>
                </a:solidFill>
                <a:latin typeface="Arial"/>
                <a:ea typeface="Arial"/>
                <a:cs typeface="Arial"/>
                <a:sym typeface="Arial"/>
              </a:rPr>
              <a:t>FUTURE</a:t>
            </a:r>
            <a:endParaRPr sz="4800" b="0" i="0" u="none" strike="noStrike" cap="none">
              <a:solidFill>
                <a:srgbClr val="6C18EF"/>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6C18EF"/>
              </a:buClr>
              <a:buSzPts val="20000"/>
              <a:buFont typeface="Arial"/>
              <a:buNone/>
            </a:pPr>
            <a:r>
              <a:rPr lang="en-US" sz="20000" b="1" i="0" u="none" strike="noStrike" cap="none">
                <a:solidFill>
                  <a:srgbClr val="6C18EF"/>
                </a:solidFill>
                <a:latin typeface="Arial"/>
                <a:ea typeface="Arial"/>
                <a:cs typeface="Arial"/>
                <a:sym typeface="Arial"/>
              </a:rPr>
              <a:t>WORK</a:t>
            </a:r>
            <a:r>
              <a:rPr lang="en-US" sz="20000" b="1" i="0" u="none" strike="noStrike" cap="none">
                <a:solidFill>
                  <a:srgbClr val="000000"/>
                </a:solidFill>
                <a:latin typeface="Arial"/>
                <a:ea typeface="Arial"/>
                <a:cs typeface="Arial"/>
                <a:sym typeface="Arial"/>
              </a:rPr>
              <a:t> </a:t>
            </a:r>
            <a:endParaRPr/>
          </a:p>
        </p:txBody>
      </p:sp>
      <p:cxnSp>
        <p:nvCxnSpPr>
          <p:cNvPr id="311" name="Google Shape;311;p11"/>
          <p:cNvCxnSpPr/>
          <p:nvPr/>
        </p:nvCxnSpPr>
        <p:spPr>
          <a:xfrm>
            <a:off x="7819466" y="8060465"/>
            <a:ext cx="1313943" cy="1"/>
          </a:xfrm>
          <a:prstGeom prst="straightConnector1">
            <a:avLst/>
          </a:prstGeom>
          <a:noFill/>
          <a:ln w="279400" cap="flat" cmpd="sng">
            <a:solidFill>
              <a:srgbClr val="6320E7"/>
            </a:solidFill>
            <a:prstDash val="solid"/>
            <a:miter lim="400000"/>
            <a:headEnd type="none" w="sm" len="sm"/>
            <a:tailEnd type="none" w="sm" len="sm"/>
          </a:ln>
        </p:spPr>
      </p:cxnSp>
      <p:sp>
        <p:nvSpPr>
          <p:cNvPr id="312" name="Google Shape;312;p11"/>
          <p:cNvSpPr txBox="1"/>
          <p:nvPr/>
        </p:nvSpPr>
        <p:spPr>
          <a:xfrm>
            <a:off x="11108462" y="5728174"/>
            <a:ext cx="3237716"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313" name="Google Shape;313;p11"/>
          <p:cNvSpPr txBox="1"/>
          <p:nvPr/>
        </p:nvSpPr>
        <p:spPr>
          <a:xfrm>
            <a:off x="11108462" y="5031061"/>
            <a:ext cx="2139435"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01</a:t>
            </a:r>
            <a:endParaRPr/>
          </a:p>
        </p:txBody>
      </p:sp>
      <p:sp>
        <p:nvSpPr>
          <p:cNvPr id="314" name="Google Shape;314;p11"/>
          <p:cNvSpPr txBox="1"/>
          <p:nvPr/>
        </p:nvSpPr>
        <p:spPr>
          <a:xfrm>
            <a:off x="11108462" y="7902439"/>
            <a:ext cx="3237716"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315" name="Google Shape;315;p11"/>
          <p:cNvSpPr txBox="1"/>
          <p:nvPr/>
        </p:nvSpPr>
        <p:spPr>
          <a:xfrm>
            <a:off x="11108462" y="7152968"/>
            <a:ext cx="2139435"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02</a:t>
            </a:r>
            <a:endParaRPr/>
          </a:p>
        </p:txBody>
      </p:sp>
      <p:sp>
        <p:nvSpPr>
          <p:cNvPr id="316" name="Google Shape;316;p11"/>
          <p:cNvSpPr txBox="1"/>
          <p:nvPr/>
        </p:nvSpPr>
        <p:spPr>
          <a:xfrm>
            <a:off x="15467610" y="5728174"/>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317" name="Google Shape;317;p11"/>
          <p:cNvSpPr txBox="1"/>
          <p:nvPr/>
        </p:nvSpPr>
        <p:spPr>
          <a:xfrm>
            <a:off x="15384639" y="5031061"/>
            <a:ext cx="2139435"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03</a:t>
            </a:r>
            <a:endParaRPr/>
          </a:p>
        </p:txBody>
      </p:sp>
      <p:sp>
        <p:nvSpPr>
          <p:cNvPr id="318" name="Google Shape;318;p11"/>
          <p:cNvSpPr txBox="1"/>
          <p:nvPr/>
        </p:nvSpPr>
        <p:spPr>
          <a:xfrm>
            <a:off x="15467610" y="7902439"/>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319" name="Google Shape;319;p11"/>
          <p:cNvSpPr txBox="1"/>
          <p:nvPr/>
        </p:nvSpPr>
        <p:spPr>
          <a:xfrm>
            <a:off x="15384639" y="7152968"/>
            <a:ext cx="2139435"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04</a:t>
            </a:r>
            <a:endParaRPr/>
          </a:p>
        </p:txBody>
      </p:sp>
      <p:sp>
        <p:nvSpPr>
          <p:cNvPr id="320" name="Google Shape;320;p11"/>
          <p:cNvSpPr txBox="1"/>
          <p:nvPr/>
        </p:nvSpPr>
        <p:spPr>
          <a:xfrm>
            <a:off x="19660816" y="5728174"/>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321" name="Google Shape;321;p11"/>
          <p:cNvSpPr txBox="1"/>
          <p:nvPr/>
        </p:nvSpPr>
        <p:spPr>
          <a:xfrm>
            <a:off x="19660816" y="5031061"/>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05</a:t>
            </a:r>
            <a:endParaRPr/>
          </a:p>
        </p:txBody>
      </p:sp>
      <p:sp>
        <p:nvSpPr>
          <p:cNvPr id="322" name="Google Shape;322;p11"/>
          <p:cNvSpPr txBox="1"/>
          <p:nvPr/>
        </p:nvSpPr>
        <p:spPr>
          <a:xfrm>
            <a:off x="19660816" y="7902439"/>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323" name="Google Shape;323;p11"/>
          <p:cNvSpPr txBox="1"/>
          <p:nvPr/>
        </p:nvSpPr>
        <p:spPr>
          <a:xfrm>
            <a:off x="19660816" y="7152968"/>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06</a:t>
            </a:r>
            <a:endParaRPr/>
          </a:p>
        </p:txBody>
      </p:sp>
      <p:pic>
        <p:nvPicPr>
          <p:cNvPr id="324" name="Google Shape;324;p11" descr="Image"/>
          <p:cNvPicPr preferRelativeResize="0"/>
          <p:nvPr/>
        </p:nvPicPr>
        <p:blipFill rotWithShape="1">
          <a:blip r:embed="rId5">
            <a:alphaModFix/>
          </a:blip>
          <a:srcRect/>
          <a:stretch/>
        </p:blipFill>
        <p:spPr>
          <a:xfrm>
            <a:off x="570230" y="634021"/>
            <a:ext cx="2905670" cy="286768"/>
          </a:xfrm>
          <a:prstGeom prst="rect">
            <a:avLst/>
          </a:prstGeom>
          <a:noFill/>
          <a:ln>
            <a:noFill/>
          </a:ln>
        </p:spPr>
      </p:pic>
      <p:pic>
        <p:nvPicPr>
          <p:cNvPr id="325" name="Google Shape;325;p11" descr="Image"/>
          <p:cNvPicPr preferRelativeResize="0"/>
          <p:nvPr/>
        </p:nvPicPr>
        <p:blipFill rotWithShape="1">
          <a:blip r:embed="rId6">
            <a:alphaModFix/>
          </a:blip>
          <a:srcRect/>
          <a:stretch/>
        </p:blipFill>
        <p:spPr>
          <a:xfrm>
            <a:off x="631087" y="12451687"/>
            <a:ext cx="688648" cy="689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2"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331" name="Google Shape;331;p12"/>
          <p:cNvSpPr txBox="1"/>
          <p:nvPr/>
        </p:nvSpPr>
        <p:spPr>
          <a:xfrm>
            <a:off x="22470154" y="577760"/>
            <a:ext cx="1388873"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References</a:t>
            </a:r>
            <a:endParaRPr/>
          </a:p>
        </p:txBody>
      </p:sp>
      <p:cxnSp>
        <p:nvCxnSpPr>
          <p:cNvPr id="332" name="Google Shape;332;p12"/>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333" name="Google Shape;333;p12"/>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sp>
        <p:nvSpPr>
          <p:cNvPr id="334" name="Google Shape;334;p12"/>
          <p:cNvSpPr txBox="1">
            <a:spLocks noGrp="1"/>
          </p:cNvSpPr>
          <p:nvPr>
            <p:ph type="ctrTitle" idx="4294967295"/>
          </p:nvPr>
        </p:nvSpPr>
        <p:spPr>
          <a:xfrm>
            <a:off x="1206496" y="2749686"/>
            <a:ext cx="6698574" cy="130531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320E6"/>
              </a:buClr>
              <a:buSzPts val="8000"/>
              <a:buFont typeface="Arial"/>
              <a:buNone/>
            </a:pPr>
            <a:r>
              <a:rPr lang="en-US" sz="8000" b="1" i="0" u="none" strike="noStrike" cap="none">
                <a:solidFill>
                  <a:srgbClr val="6320E6"/>
                </a:solidFill>
                <a:latin typeface="Arial"/>
                <a:ea typeface="Arial"/>
                <a:cs typeface="Arial"/>
                <a:sym typeface="Arial"/>
              </a:rPr>
              <a:t>REFERENCES</a:t>
            </a:r>
            <a:r>
              <a:rPr lang="en-US" sz="8000" b="1" i="0" u="none" strike="noStrike" cap="none">
                <a:solidFill>
                  <a:srgbClr val="6320E6"/>
                </a:solidFill>
                <a:latin typeface="Helvetica Neue"/>
                <a:ea typeface="Helvetica Neue"/>
                <a:cs typeface="Helvetica Neue"/>
                <a:sym typeface="Helvetica Neue"/>
              </a:rPr>
              <a:t> </a:t>
            </a:r>
            <a:endParaRPr/>
          </a:p>
        </p:txBody>
      </p:sp>
      <p:cxnSp>
        <p:nvCxnSpPr>
          <p:cNvPr id="335" name="Google Shape;335;p12"/>
          <p:cNvCxnSpPr/>
          <p:nvPr/>
        </p:nvCxnSpPr>
        <p:spPr>
          <a:xfrm>
            <a:off x="1206496" y="4173024"/>
            <a:ext cx="5375109" cy="1"/>
          </a:xfrm>
          <a:prstGeom prst="straightConnector1">
            <a:avLst/>
          </a:prstGeom>
          <a:noFill/>
          <a:ln w="25400" cap="flat" cmpd="sng">
            <a:solidFill>
              <a:srgbClr val="000000"/>
            </a:solidFill>
            <a:prstDash val="solid"/>
            <a:miter lim="400000"/>
            <a:headEnd type="none" w="sm" len="sm"/>
            <a:tailEnd type="none" w="sm" len="sm"/>
          </a:ln>
        </p:spPr>
      </p:cxnSp>
      <p:sp>
        <p:nvSpPr>
          <p:cNvPr id="336" name="Google Shape;336;p12"/>
          <p:cNvSpPr txBox="1"/>
          <p:nvPr/>
        </p:nvSpPr>
        <p:spPr>
          <a:xfrm>
            <a:off x="1295917" y="4573132"/>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37" name="Google Shape;337;p12"/>
          <p:cNvSpPr txBox="1"/>
          <p:nvPr/>
        </p:nvSpPr>
        <p:spPr>
          <a:xfrm>
            <a:off x="1295917" y="5192949"/>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38" name="Google Shape;338;p12"/>
          <p:cNvSpPr txBox="1"/>
          <p:nvPr/>
        </p:nvSpPr>
        <p:spPr>
          <a:xfrm>
            <a:off x="1295917" y="5812767"/>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39" name="Google Shape;339;p12"/>
          <p:cNvSpPr txBox="1"/>
          <p:nvPr/>
        </p:nvSpPr>
        <p:spPr>
          <a:xfrm>
            <a:off x="1295917" y="6432585"/>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40" name="Google Shape;340;p12"/>
          <p:cNvSpPr txBox="1"/>
          <p:nvPr/>
        </p:nvSpPr>
        <p:spPr>
          <a:xfrm>
            <a:off x="1295917" y="7052402"/>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pic>
        <p:nvPicPr>
          <p:cNvPr id="341" name="Google Shape;341;p12"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342" name="Google Shape;342;p12"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13"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348" name="Google Shape;348;p13"/>
          <p:cNvSpPr txBox="1"/>
          <p:nvPr/>
        </p:nvSpPr>
        <p:spPr>
          <a:xfrm>
            <a:off x="21610621" y="577760"/>
            <a:ext cx="2207515"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Acknowledgments</a:t>
            </a:r>
            <a:endParaRPr/>
          </a:p>
        </p:txBody>
      </p:sp>
      <p:cxnSp>
        <p:nvCxnSpPr>
          <p:cNvPr id="349" name="Google Shape;349;p13"/>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350" name="Google Shape;350;p13"/>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sp>
        <p:nvSpPr>
          <p:cNvPr id="351" name="Google Shape;351;p13"/>
          <p:cNvSpPr txBox="1">
            <a:spLocks noGrp="1"/>
          </p:cNvSpPr>
          <p:nvPr>
            <p:ph type="ctrTitle" idx="4294967295"/>
          </p:nvPr>
        </p:nvSpPr>
        <p:spPr>
          <a:xfrm>
            <a:off x="1206496" y="2749686"/>
            <a:ext cx="9333794" cy="130531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a:solidFill>
                  <a:srgbClr val="6C18EF"/>
                </a:solidFill>
                <a:latin typeface="Arial"/>
                <a:ea typeface="Arial"/>
                <a:cs typeface="Arial"/>
                <a:sym typeface="Arial"/>
              </a:rPr>
              <a:t>ACKNOWLEDGMENTS </a:t>
            </a:r>
            <a:endParaRPr/>
          </a:p>
        </p:txBody>
      </p:sp>
      <p:cxnSp>
        <p:nvCxnSpPr>
          <p:cNvPr id="352" name="Google Shape;352;p13"/>
          <p:cNvCxnSpPr/>
          <p:nvPr/>
        </p:nvCxnSpPr>
        <p:spPr>
          <a:xfrm>
            <a:off x="1206496" y="4173024"/>
            <a:ext cx="8715719" cy="1"/>
          </a:xfrm>
          <a:prstGeom prst="straightConnector1">
            <a:avLst/>
          </a:prstGeom>
          <a:noFill/>
          <a:ln w="25400" cap="flat" cmpd="sng">
            <a:solidFill>
              <a:srgbClr val="000000"/>
            </a:solidFill>
            <a:prstDash val="solid"/>
            <a:miter lim="400000"/>
            <a:headEnd type="none" w="sm" len="sm"/>
            <a:tailEnd type="none" w="sm" len="sm"/>
          </a:ln>
        </p:spPr>
      </p:cxnSp>
      <p:sp>
        <p:nvSpPr>
          <p:cNvPr id="353" name="Google Shape;353;p13"/>
          <p:cNvSpPr txBox="1"/>
          <p:nvPr/>
        </p:nvSpPr>
        <p:spPr>
          <a:xfrm>
            <a:off x="1295917" y="4573132"/>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54" name="Google Shape;354;p13"/>
          <p:cNvSpPr txBox="1"/>
          <p:nvPr/>
        </p:nvSpPr>
        <p:spPr>
          <a:xfrm>
            <a:off x="1295917" y="5192949"/>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55" name="Google Shape;355;p13"/>
          <p:cNvSpPr txBox="1"/>
          <p:nvPr/>
        </p:nvSpPr>
        <p:spPr>
          <a:xfrm>
            <a:off x="1295917" y="5812767"/>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56" name="Google Shape;356;p13"/>
          <p:cNvSpPr txBox="1"/>
          <p:nvPr/>
        </p:nvSpPr>
        <p:spPr>
          <a:xfrm>
            <a:off x="1295917" y="6432585"/>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sp>
        <p:nvSpPr>
          <p:cNvPr id="357" name="Google Shape;357;p13"/>
          <p:cNvSpPr txBox="1"/>
          <p:nvPr/>
        </p:nvSpPr>
        <p:spPr>
          <a:xfrm>
            <a:off x="1295917" y="7052402"/>
            <a:ext cx="684531" cy="47371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500"/>
              <a:buFont typeface="Helvetica Neue"/>
              <a:buNone/>
            </a:pPr>
            <a:r>
              <a:rPr lang="en-US" sz="2500" b="0" i="1" u="none" strike="noStrike" cap="none">
                <a:solidFill>
                  <a:srgbClr val="000000"/>
                </a:solidFill>
                <a:latin typeface="Helvetica Neue"/>
                <a:ea typeface="Helvetica Neue"/>
                <a:cs typeface="Helvetica Neue"/>
                <a:sym typeface="Helvetica Neue"/>
              </a:rPr>
              <a:t>Text</a:t>
            </a:r>
            <a:endParaRPr/>
          </a:p>
        </p:txBody>
      </p:sp>
      <p:pic>
        <p:nvPicPr>
          <p:cNvPr id="358" name="Google Shape;358;p13"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359" name="Google Shape;359;p13"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4"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365" name="Google Shape;365;p14"/>
          <p:cNvSpPr txBox="1"/>
          <p:nvPr/>
        </p:nvSpPr>
        <p:spPr>
          <a:xfrm>
            <a:off x="23155954" y="577760"/>
            <a:ext cx="636525"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Q&amp;A</a:t>
            </a:r>
            <a:endParaRPr/>
          </a:p>
        </p:txBody>
      </p:sp>
      <p:cxnSp>
        <p:nvCxnSpPr>
          <p:cNvPr id="366" name="Google Shape;366;p14"/>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367" name="Google Shape;367;p14"/>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sp>
        <p:nvSpPr>
          <p:cNvPr id="368" name="Google Shape;368;p14"/>
          <p:cNvSpPr txBox="1"/>
          <p:nvPr/>
        </p:nvSpPr>
        <p:spPr>
          <a:xfrm>
            <a:off x="1301749" y="3742956"/>
            <a:ext cx="9370061" cy="5892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0"/>
              <a:buFont typeface="Arial"/>
              <a:buNone/>
            </a:pPr>
            <a:r>
              <a:rPr lang="en-US" sz="40000" b="1" i="0" u="none" strike="noStrike" cap="none" dirty="0">
                <a:solidFill>
                  <a:srgbClr val="6C18EF"/>
                </a:solidFill>
                <a:latin typeface="Arial"/>
                <a:ea typeface="Arial"/>
                <a:cs typeface="Arial"/>
                <a:sym typeface="Arial"/>
              </a:rPr>
              <a:t>Q&amp;A</a:t>
            </a:r>
            <a:endParaRPr dirty="0"/>
          </a:p>
        </p:txBody>
      </p:sp>
      <p:cxnSp>
        <p:nvCxnSpPr>
          <p:cNvPr id="369" name="Google Shape;369;p14"/>
          <p:cNvCxnSpPr/>
          <p:nvPr/>
        </p:nvCxnSpPr>
        <p:spPr>
          <a:xfrm rot="10800000" flipH="1">
            <a:off x="11019921" y="4362632"/>
            <a:ext cx="1" cy="4969484"/>
          </a:xfrm>
          <a:prstGeom prst="straightConnector1">
            <a:avLst/>
          </a:prstGeom>
          <a:noFill/>
          <a:ln w="25400" cap="flat" cmpd="sng">
            <a:solidFill>
              <a:srgbClr val="000000"/>
            </a:solidFill>
            <a:prstDash val="solid"/>
            <a:miter lim="400000"/>
            <a:headEnd type="none" w="sm" len="sm"/>
            <a:tailEnd type="none" w="sm" len="sm"/>
          </a:ln>
        </p:spPr>
      </p:cxnSp>
      <p:sp>
        <p:nvSpPr>
          <p:cNvPr id="370" name="Google Shape;370;p14"/>
          <p:cNvSpPr txBox="1"/>
          <p:nvPr/>
        </p:nvSpPr>
        <p:spPr>
          <a:xfrm>
            <a:off x="11623141" y="4494674"/>
            <a:ext cx="137922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Question</a:t>
            </a:r>
            <a:endParaRPr/>
          </a:p>
        </p:txBody>
      </p:sp>
      <p:sp>
        <p:nvSpPr>
          <p:cNvPr id="371" name="Google Shape;371;p14"/>
          <p:cNvSpPr txBox="1"/>
          <p:nvPr/>
        </p:nvSpPr>
        <p:spPr>
          <a:xfrm>
            <a:off x="11684152" y="4964420"/>
            <a:ext cx="672999"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Text</a:t>
            </a:r>
            <a:endParaRPr/>
          </a:p>
        </p:txBody>
      </p:sp>
      <p:sp>
        <p:nvSpPr>
          <p:cNvPr id="372" name="Google Shape;372;p14"/>
          <p:cNvSpPr txBox="1"/>
          <p:nvPr/>
        </p:nvSpPr>
        <p:spPr>
          <a:xfrm>
            <a:off x="11623141" y="5753077"/>
            <a:ext cx="1379221" cy="46105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Question</a:t>
            </a:r>
            <a:endParaRPr/>
          </a:p>
        </p:txBody>
      </p:sp>
      <p:sp>
        <p:nvSpPr>
          <p:cNvPr id="373" name="Google Shape;373;p14"/>
          <p:cNvSpPr txBox="1"/>
          <p:nvPr/>
        </p:nvSpPr>
        <p:spPr>
          <a:xfrm>
            <a:off x="11684152" y="6222823"/>
            <a:ext cx="672999" cy="461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Text</a:t>
            </a:r>
            <a:endParaRPr/>
          </a:p>
        </p:txBody>
      </p:sp>
      <p:sp>
        <p:nvSpPr>
          <p:cNvPr id="374" name="Google Shape;374;p14"/>
          <p:cNvSpPr txBox="1"/>
          <p:nvPr/>
        </p:nvSpPr>
        <p:spPr>
          <a:xfrm>
            <a:off x="11623141" y="7011173"/>
            <a:ext cx="137922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Question</a:t>
            </a:r>
            <a:endParaRPr/>
          </a:p>
        </p:txBody>
      </p:sp>
      <p:sp>
        <p:nvSpPr>
          <p:cNvPr id="375" name="Google Shape;375;p14"/>
          <p:cNvSpPr txBox="1"/>
          <p:nvPr/>
        </p:nvSpPr>
        <p:spPr>
          <a:xfrm>
            <a:off x="11684152" y="7480920"/>
            <a:ext cx="672999" cy="4613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Text</a:t>
            </a:r>
            <a:endParaRPr/>
          </a:p>
        </p:txBody>
      </p:sp>
      <p:sp>
        <p:nvSpPr>
          <p:cNvPr id="376" name="Google Shape;376;p14"/>
          <p:cNvSpPr txBox="1"/>
          <p:nvPr/>
        </p:nvSpPr>
        <p:spPr>
          <a:xfrm>
            <a:off x="11623141" y="8268962"/>
            <a:ext cx="1379221" cy="46106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Question</a:t>
            </a:r>
            <a:endParaRPr/>
          </a:p>
        </p:txBody>
      </p:sp>
      <p:sp>
        <p:nvSpPr>
          <p:cNvPr id="377" name="Google Shape;377;p14"/>
          <p:cNvSpPr txBox="1"/>
          <p:nvPr/>
        </p:nvSpPr>
        <p:spPr>
          <a:xfrm>
            <a:off x="11684152" y="8738709"/>
            <a:ext cx="672999" cy="461366"/>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Text</a:t>
            </a:r>
            <a:endParaRPr/>
          </a:p>
        </p:txBody>
      </p:sp>
      <p:pic>
        <p:nvPicPr>
          <p:cNvPr id="378" name="Google Shape;378;p14"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379" name="Google Shape;379;p14"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15"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385" name="Google Shape;385;p15"/>
          <p:cNvSpPr txBox="1"/>
          <p:nvPr/>
        </p:nvSpPr>
        <p:spPr>
          <a:xfrm>
            <a:off x="22051054" y="577760"/>
            <a:ext cx="1774699"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Relevant Icons</a:t>
            </a:r>
            <a:endParaRPr/>
          </a:p>
        </p:txBody>
      </p:sp>
      <p:cxnSp>
        <p:nvCxnSpPr>
          <p:cNvPr id="386" name="Google Shape;386;p15"/>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387" name="Google Shape;387;p15"/>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pic>
        <p:nvPicPr>
          <p:cNvPr id="388" name="Google Shape;388;p15"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389" name="Google Shape;389;p15"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
        <p:nvSpPr>
          <p:cNvPr id="390" name="Google Shape;390;p15"/>
          <p:cNvSpPr txBox="1">
            <a:spLocks noGrp="1"/>
          </p:cNvSpPr>
          <p:nvPr>
            <p:ph type="ctrTitle" idx="4294967295"/>
          </p:nvPr>
        </p:nvSpPr>
        <p:spPr>
          <a:xfrm>
            <a:off x="1206496" y="2660282"/>
            <a:ext cx="7239063" cy="128954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a:solidFill>
                  <a:srgbClr val="6C18EF"/>
                </a:solidFill>
                <a:latin typeface="Arial"/>
                <a:ea typeface="Arial"/>
                <a:cs typeface="Arial"/>
                <a:sym typeface="Arial"/>
              </a:rPr>
              <a:t>RELEVANT ICONS</a:t>
            </a:r>
            <a:endParaRPr/>
          </a:p>
        </p:txBody>
      </p:sp>
      <p:cxnSp>
        <p:nvCxnSpPr>
          <p:cNvPr id="391" name="Google Shape;391;p15"/>
          <p:cNvCxnSpPr/>
          <p:nvPr/>
        </p:nvCxnSpPr>
        <p:spPr>
          <a:xfrm>
            <a:off x="1206496" y="4173024"/>
            <a:ext cx="7239063" cy="1"/>
          </a:xfrm>
          <a:prstGeom prst="straightConnector1">
            <a:avLst/>
          </a:prstGeom>
          <a:noFill/>
          <a:ln w="25400" cap="flat" cmpd="sng">
            <a:solidFill>
              <a:srgbClr val="000000"/>
            </a:solidFill>
            <a:prstDash val="solid"/>
            <a:miter lim="400000"/>
            <a:headEnd type="none" w="sm" len="sm"/>
            <a:tailEnd type="none" w="sm" len="sm"/>
          </a:ln>
        </p:spPr>
      </p:cxnSp>
      <p:sp>
        <p:nvSpPr>
          <p:cNvPr id="392" name="Google Shape;392;p15"/>
          <p:cNvSpPr txBox="1">
            <a:spLocks noGrp="1"/>
          </p:cNvSpPr>
          <p:nvPr>
            <p:ph type="subTitle" idx="4294967295"/>
          </p:nvPr>
        </p:nvSpPr>
        <p:spPr>
          <a:xfrm>
            <a:off x="1188463" y="4190182"/>
            <a:ext cx="7092878" cy="86805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2600"/>
              <a:buFont typeface="Helvetica Neue Light"/>
              <a:buNone/>
            </a:pPr>
            <a:r>
              <a:rPr lang="en-US" sz="2600" b="0" i="1" u="none" strike="noStrike" cap="none">
                <a:solidFill>
                  <a:srgbClr val="000000"/>
                </a:solidFill>
                <a:latin typeface="Helvetica Neue Light"/>
                <a:ea typeface="Helvetica Neue Light"/>
                <a:cs typeface="Helvetica Neue Light"/>
                <a:sym typeface="Helvetica Neue Light"/>
              </a:rPr>
              <a:t>Creativity Icons</a:t>
            </a:r>
            <a:endParaRPr/>
          </a:p>
        </p:txBody>
      </p:sp>
      <p:pic>
        <p:nvPicPr>
          <p:cNvPr id="393" name="Google Shape;393;p15" descr="Image"/>
          <p:cNvPicPr preferRelativeResize="0"/>
          <p:nvPr/>
        </p:nvPicPr>
        <p:blipFill rotWithShape="1">
          <a:blip r:embed="rId6">
            <a:alphaModFix/>
          </a:blip>
          <a:srcRect/>
          <a:stretch/>
        </p:blipFill>
        <p:spPr>
          <a:xfrm>
            <a:off x="8381993" y="4927600"/>
            <a:ext cx="13385240" cy="62394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16"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399" name="Google Shape;399;p16"/>
          <p:cNvSpPr txBox="1"/>
          <p:nvPr/>
        </p:nvSpPr>
        <p:spPr>
          <a:xfrm>
            <a:off x="22012954" y="577760"/>
            <a:ext cx="1774699"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Relevant Icons</a:t>
            </a:r>
            <a:endParaRPr/>
          </a:p>
        </p:txBody>
      </p:sp>
      <p:cxnSp>
        <p:nvCxnSpPr>
          <p:cNvPr id="400" name="Google Shape;400;p16"/>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401" name="Google Shape;401;p16"/>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pic>
        <p:nvPicPr>
          <p:cNvPr id="402" name="Google Shape;402;p16"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403" name="Google Shape;403;p16"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
        <p:nvSpPr>
          <p:cNvPr id="404" name="Google Shape;404;p16"/>
          <p:cNvSpPr txBox="1">
            <a:spLocks noGrp="1"/>
          </p:cNvSpPr>
          <p:nvPr>
            <p:ph type="ctrTitle" idx="4294967295"/>
          </p:nvPr>
        </p:nvSpPr>
        <p:spPr>
          <a:xfrm>
            <a:off x="1206496" y="2660282"/>
            <a:ext cx="7239063" cy="128954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31EE6"/>
              </a:buClr>
              <a:buSzPts val="8000"/>
              <a:buFont typeface="Arial"/>
              <a:buNone/>
            </a:pPr>
            <a:r>
              <a:rPr lang="en-US" sz="8000" b="1" i="0" u="none" strike="noStrike" cap="none">
                <a:solidFill>
                  <a:srgbClr val="631EE6"/>
                </a:solidFill>
                <a:latin typeface="Arial"/>
                <a:ea typeface="Arial"/>
                <a:cs typeface="Arial"/>
                <a:sym typeface="Arial"/>
              </a:rPr>
              <a:t>RELEVANT ICONS</a:t>
            </a:r>
            <a:endParaRPr/>
          </a:p>
        </p:txBody>
      </p:sp>
      <p:sp>
        <p:nvSpPr>
          <p:cNvPr id="405" name="Google Shape;405;p16"/>
          <p:cNvSpPr txBox="1">
            <a:spLocks noGrp="1"/>
          </p:cNvSpPr>
          <p:nvPr>
            <p:ph type="subTitle" idx="4294967295"/>
          </p:nvPr>
        </p:nvSpPr>
        <p:spPr>
          <a:xfrm>
            <a:off x="1188463" y="4190182"/>
            <a:ext cx="7092878" cy="86805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000000"/>
              </a:buClr>
              <a:buSzPts val="2600"/>
              <a:buFont typeface="Helvetica Neue Light"/>
              <a:buNone/>
            </a:pPr>
            <a:r>
              <a:rPr lang="en-US" sz="2600" b="0" i="1" u="none" strike="noStrike" cap="none">
                <a:solidFill>
                  <a:srgbClr val="000000"/>
                </a:solidFill>
                <a:latin typeface="Helvetica Neue Light"/>
                <a:ea typeface="Helvetica Neue Light"/>
                <a:cs typeface="Helvetica Neue Light"/>
                <a:sym typeface="Helvetica Neue Light"/>
              </a:rPr>
              <a:t>Technology Icons</a:t>
            </a:r>
            <a:endParaRPr/>
          </a:p>
        </p:txBody>
      </p:sp>
      <p:cxnSp>
        <p:nvCxnSpPr>
          <p:cNvPr id="406" name="Google Shape;406;p16"/>
          <p:cNvCxnSpPr/>
          <p:nvPr/>
        </p:nvCxnSpPr>
        <p:spPr>
          <a:xfrm>
            <a:off x="1206496" y="4173024"/>
            <a:ext cx="7239063" cy="1"/>
          </a:xfrm>
          <a:prstGeom prst="straightConnector1">
            <a:avLst/>
          </a:prstGeom>
          <a:noFill/>
          <a:ln w="25400" cap="flat" cmpd="sng">
            <a:solidFill>
              <a:srgbClr val="000000"/>
            </a:solidFill>
            <a:prstDash val="solid"/>
            <a:miter lim="400000"/>
            <a:headEnd type="none" w="sm" len="sm"/>
            <a:tailEnd type="none" w="sm" len="sm"/>
          </a:ln>
        </p:spPr>
      </p:cxnSp>
      <p:pic>
        <p:nvPicPr>
          <p:cNvPr id="407" name="Google Shape;407;p16" descr="Image"/>
          <p:cNvPicPr preferRelativeResize="0"/>
          <p:nvPr/>
        </p:nvPicPr>
        <p:blipFill rotWithShape="1">
          <a:blip r:embed="rId6">
            <a:alphaModFix/>
          </a:blip>
          <a:srcRect/>
          <a:stretch/>
        </p:blipFill>
        <p:spPr>
          <a:xfrm>
            <a:off x="12420600" y="4826000"/>
            <a:ext cx="5192240" cy="51922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17" descr="Artboard 1.jpg"/>
          <p:cNvPicPr preferRelativeResize="0"/>
          <p:nvPr/>
        </p:nvPicPr>
        <p:blipFill rotWithShape="1">
          <a:blip r:embed="rId3">
            <a:alphaModFix/>
          </a:blip>
          <a:srcRect/>
          <a:stretch/>
        </p:blipFill>
        <p:spPr>
          <a:xfrm>
            <a:off x="0" y="0"/>
            <a:ext cx="24384000" cy="13716000"/>
          </a:xfrm>
          <a:prstGeom prst="rect">
            <a:avLst/>
          </a:prstGeom>
          <a:noFill/>
          <a:ln>
            <a:noFill/>
          </a:ln>
        </p:spPr>
      </p:pic>
      <p:pic>
        <p:nvPicPr>
          <p:cNvPr id="413" name="Google Shape;413;p17" descr="Image"/>
          <p:cNvPicPr preferRelativeResize="0"/>
          <p:nvPr/>
        </p:nvPicPr>
        <p:blipFill rotWithShape="1">
          <a:blip r:embed="rId4">
            <a:alphaModFix/>
          </a:blip>
          <a:srcRect/>
          <a:stretch/>
        </p:blipFill>
        <p:spPr>
          <a:xfrm rot="10800000" flipH="1">
            <a:off x="7581868" y="2889148"/>
            <a:ext cx="9220264" cy="7338975"/>
          </a:xfrm>
          <a:prstGeom prst="rect">
            <a:avLst/>
          </a:prstGeom>
          <a:noFill/>
          <a:ln>
            <a:noFill/>
          </a:ln>
        </p:spPr>
      </p:pic>
      <p:cxnSp>
        <p:nvCxnSpPr>
          <p:cNvPr id="414" name="Google Shape;414;p17"/>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415" name="Google Shape;415;p17"/>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pic>
        <p:nvPicPr>
          <p:cNvPr id="416" name="Google Shape;416;p17"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pic>
        <p:nvPicPr>
          <p:cNvPr id="417" name="Google Shape;417;p17" descr="Image"/>
          <p:cNvPicPr preferRelativeResize="0"/>
          <p:nvPr/>
        </p:nvPicPr>
        <p:blipFill rotWithShape="1">
          <a:blip r:embed="rId6">
            <a:alphaModFix/>
          </a:blip>
          <a:srcRect/>
          <a:stretch/>
        </p:blipFill>
        <p:spPr>
          <a:xfrm>
            <a:off x="182982" y="127000"/>
            <a:ext cx="24272036" cy="13716000"/>
          </a:xfrm>
          <a:prstGeom prst="rect">
            <a:avLst/>
          </a:prstGeom>
          <a:noFill/>
          <a:ln>
            <a:noFill/>
          </a:ln>
        </p:spPr>
      </p:pic>
      <p:sp>
        <p:nvSpPr>
          <p:cNvPr id="418" name="Google Shape;418;p17"/>
          <p:cNvSpPr txBox="1"/>
          <p:nvPr/>
        </p:nvSpPr>
        <p:spPr>
          <a:xfrm>
            <a:off x="10955781" y="8693767"/>
            <a:ext cx="2472437" cy="685801"/>
          </a:xfrm>
          <a:prstGeom prst="rect">
            <a:avLst/>
          </a:prstGeom>
          <a:noFill/>
          <a:ln>
            <a:noFill/>
          </a:ln>
        </p:spPr>
        <p:txBody>
          <a:bodyPr spcFirstLastPara="1" wrap="square" lIns="50800" tIns="50800" rIns="50800" bIns="50800" anchor="ctr" anchorCtr="0">
            <a:spAutoFit/>
          </a:bodyPr>
          <a:lstStyle/>
          <a:p>
            <a:pPr marL="0" marR="0" lvl="0" indent="0" algn="l" rtl="0">
              <a:lnSpc>
                <a:spcPct val="80000"/>
              </a:lnSpc>
              <a:spcBef>
                <a:spcPts val="0"/>
              </a:spcBef>
              <a:spcAft>
                <a:spcPts val="0"/>
              </a:spcAft>
              <a:buClr>
                <a:srgbClr val="10171F"/>
              </a:buClr>
              <a:buSzPts val="4000"/>
              <a:buFont typeface="Arial"/>
              <a:buNone/>
            </a:pPr>
            <a:r>
              <a:rPr lang="en-US" sz="4000" b="1" i="0" u="none" strike="noStrike" cap="none">
                <a:solidFill>
                  <a:srgbClr val="10171F"/>
                </a:solidFill>
                <a:latin typeface="Arial"/>
                <a:ea typeface="Arial"/>
                <a:cs typeface="Arial"/>
                <a:sym typeface="Arial"/>
              </a:rPr>
              <a:t>THANK YOU</a:t>
            </a:r>
            <a:endParaRPr/>
          </a:p>
        </p:txBody>
      </p:sp>
      <p:pic>
        <p:nvPicPr>
          <p:cNvPr id="419" name="Google Shape;419;p17" descr="Image"/>
          <p:cNvPicPr preferRelativeResize="0"/>
          <p:nvPr/>
        </p:nvPicPr>
        <p:blipFill rotWithShape="1">
          <a:blip r:embed="rId7">
            <a:alphaModFix/>
          </a:blip>
          <a:srcRect/>
          <a:stretch/>
        </p:blipFill>
        <p:spPr>
          <a:xfrm>
            <a:off x="22040784" y="12564463"/>
            <a:ext cx="1739363" cy="463622"/>
          </a:xfrm>
          <a:prstGeom prst="rect">
            <a:avLst/>
          </a:prstGeom>
          <a:noFill/>
          <a:ln>
            <a:noFill/>
          </a:ln>
        </p:spPr>
      </p:pic>
      <p:pic>
        <p:nvPicPr>
          <p:cNvPr id="420" name="Google Shape;420;p17" descr="Image"/>
          <p:cNvPicPr preferRelativeResize="0"/>
          <p:nvPr/>
        </p:nvPicPr>
        <p:blipFill rotWithShape="1">
          <a:blip r:embed="rId8">
            <a:alphaModFix/>
          </a:blip>
          <a:srcRect/>
          <a:stretch/>
        </p:blipFill>
        <p:spPr>
          <a:xfrm>
            <a:off x="10431384" y="6150646"/>
            <a:ext cx="3521233" cy="16687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ctrTitle" idx="4294967295"/>
          </p:nvPr>
        </p:nvSpPr>
        <p:spPr>
          <a:xfrm>
            <a:off x="1206496" y="2749686"/>
            <a:ext cx="6036030" cy="130531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a:solidFill>
                  <a:srgbClr val="6C18EF"/>
                </a:solidFill>
                <a:latin typeface="Arial"/>
                <a:ea typeface="Arial"/>
                <a:cs typeface="Arial"/>
                <a:sym typeface="Arial"/>
              </a:rPr>
              <a:t>INTRODUCTION</a:t>
            </a:r>
            <a:endParaRPr/>
          </a:p>
        </p:txBody>
      </p:sp>
      <p:sp>
        <p:nvSpPr>
          <p:cNvPr id="106" name="Google Shape;106;p2"/>
          <p:cNvSpPr txBox="1"/>
          <p:nvPr/>
        </p:nvSpPr>
        <p:spPr>
          <a:xfrm>
            <a:off x="7283889" y="4646647"/>
            <a:ext cx="14312022" cy="2401850"/>
          </a:xfrm>
          <a:prstGeom prst="rect">
            <a:avLst/>
          </a:prstGeom>
          <a:noFill/>
          <a:ln>
            <a:noFill/>
          </a:ln>
        </p:spPr>
        <p:txBody>
          <a:bodyPr spcFirstLastPara="1" wrap="square" lIns="50800" tIns="50800" rIns="50800" bIns="50800" anchor="ctr"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 Ut pellentesque mollis magna et molestie. In elementum nulla vel augue tempor non ultrices mauris semper. Vestibulum nulla augue, volutpat at bibendum id, interdum ut ante.</a:t>
            </a:r>
            <a:endParaRPr/>
          </a:p>
        </p:txBody>
      </p:sp>
      <p:pic>
        <p:nvPicPr>
          <p:cNvPr id="107" name="Google Shape;107;p2"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108" name="Google Shape;108;p2"/>
          <p:cNvSpPr txBox="1"/>
          <p:nvPr/>
        </p:nvSpPr>
        <p:spPr>
          <a:xfrm>
            <a:off x="22305308" y="577760"/>
            <a:ext cx="1478789"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Introduction</a:t>
            </a:r>
            <a:endParaRPr/>
          </a:p>
        </p:txBody>
      </p:sp>
      <p:cxnSp>
        <p:nvCxnSpPr>
          <p:cNvPr id="109" name="Google Shape;109;p2"/>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110" name="Google Shape;110;p2"/>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cxnSp>
        <p:nvCxnSpPr>
          <p:cNvPr id="111" name="Google Shape;111;p2"/>
          <p:cNvCxnSpPr/>
          <p:nvPr/>
        </p:nvCxnSpPr>
        <p:spPr>
          <a:xfrm>
            <a:off x="1206496" y="4173024"/>
            <a:ext cx="6036030" cy="1"/>
          </a:xfrm>
          <a:prstGeom prst="straightConnector1">
            <a:avLst/>
          </a:prstGeom>
          <a:noFill/>
          <a:ln w="25400" cap="flat" cmpd="sng">
            <a:solidFill>
              <a:srgbClr val="000000"/>
            </a:solidFill>
            <a:prstDash val="solid"/>
            <a:miter lim="400000"/>
            <a:headEnd type="none" w="sm" len="sm"/>
            <a:tailEnd type="none" w="sm" len="sm"/>
          </a:ln>
        </p:spPr>
      </p:cxnSp>
      <p:pic>
        <p:nvPicPr>
          <p:cNvPr id="112" name="Google Shape;112;p2"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113" name="Google Shape;113;p2"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ctrTitle" idx="4294967295"/>
          </p:nvPr>
        </p:nvSpPr>
        <p:spPr>
          <a:xfrm>
            <a:off x="1206496" y="2749686"/>
            <a:ext cx="5245871" cy="1305316"/>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dirty="0">
                <a:solidFill>
                  <a:srgbClr val="6C18EF"/>
                </a:solidFill>
                <a:latin typeface="Arial"/>
                <a:ea typeface="Arial"/>
                <a:cs typeface="Arial"/>
                <a:sym typeface="Arial"/>
              </a:rPr>
              <a:t>OBJECTIVES</a:t>
            </a:r>
            <a:endParaRPr dirty="0"/>
          </a:p>
        </p:txBody>
      </p:sp>
      <p:sp>
        <p:nvSpPr>
          <p:cNvPr id="119" name="Google Shape;119;p3"/>
          <p:cNvSpPr txBox="1"/>
          <p:nvPr/>
        </p:nvSpPr>
        <p:spPr>
          <a:xfrm>
            <a:off x="7035796" y="6027526"/>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pic>
        <p:nvPicPr>
          <p:cNvPr id="120" name="Google Shape;120;p3"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121" name="Google Shape;121;p3"/>
          <p:cNvSpPr txBox="1"/>
          <p:nvPr/>
        </p:nvSpPr>
        <p:spPr>
          <a:xfrm>
            <a:off x="22470154" y="577760"/>
            <a:ext cx="1304037"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2000"/>
              <a:buFont typeface="Helvetica Neue"/>
              <a:buNone/>
            </a:pPr>
            <a:r>
              <a:rPr lang="en-US" sz="2000" b="0" i="1" u="none" strike="noStrike" cap="none">
                <a:solidFill>
                  <a:srgbClr val="10171F"/>
                </a:solidFill>
                <a:latin typeface="Helvetica Neue"/>
                <a:ea typeface="Helvetica Neue"/>
                <a:cs typeface="Helvetica Neue"/>
                <a:sym typeface="Helvetica Neue"/>
              </a:rPr>
              <a:t>Objectives</a:t>
            </a:r>
            <a:endParaRPr/>
          </a:p>
        </p:txBody>
      </p:sp>
      <p:cxnSp>
        <p:nvCxnSpPr>
          <p:cNvPr id="122" name="Google Shape;122;p3"/>
          <p:cNvCxnSpPr/>
          <p:nvPr/>
        </p:nvCxnSpPr>
        <p:spPr>
          <a:xfrm>
            <a:off x="1206496" y="4169450"/>
            <a:ext cx="5155355" cy="1"/>
          </a:xfrm>
          <a:prstGeom prst="straightConnector1">
            <a:avLst/>
          </a:prstGeom>
          <a:noFill/>
          <a:ln w="25400" cap="flat" cmpd="sng">
            <a:solidFill>
              <a:srgbClr val="000000"/>
            </a:solidFill>
            <a:prstDash val="solid"/>
            <a:miter lim="400000"/>
            <a:headEnd type="none" w="sm" len="sm"/>
            <a:tailEnd type="none" w="sm" len="sm"/>
          </a:ln>
        </p:spPr>
      </p:cxnSp>
      <p:cxnSp>
        <p:nvCxnSpPr>
          <p:cNvPr id="123" name="Google Shape;123;p3"/>
          <p:cNvCxnSpPr/>
          <p:nvPr/>
        </p:nvCxnSpPr>
        <p:spPr>
          <a:xfrm>
            <a:off x="1206496" y="4173024"/>
            <a:ext cx="5245871" cy="1"/>
          </a:xfrm>
          <a:prstGeom prst="straightConnector1">
            <a:avLst/>
          </a:prstGeom>
          <a:noFill/>
          <a:ln w="25400" cap="flat" cmpd="sng">
            <a:solidFill>
              <a:srgbClr val="000000"/>
            </a:solidFill>
            <a:prstDash val="solid"/>
            <a:miter lim="400000"/>
            <a:headEnd type="none" w="sm" len="sm"/>
            <a:tailEnd type="none" w="sm" len="sm"/>
          </a:ln>
        </p:spPr>
      </p:cxnSp>
      <p:cxnSp>
        <p:nvCxnSpPr>
          <p:cNvPr id="124" name="Google Shape;124;p3"/>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125" name="Google Shape;125;p3"/>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sp>
        <p:nvSpPr>
          <p:cNvPr id="126" name="Google Shape;126;p3"/>
          <p:cNvSpPr txBox="1"/>
          <p:nvPr/>
        </p:nvSpPr>
        <p:spPr>
          <a:xfrm>
            <a:off x="7035796" y="5330414"/>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01</a:t>
            </a:r>
            <a:endParaRPr/>
          </a:p>
        </p:txBody>
      </p:sp>
      <p:sp>
        <p:nvSpPr>
          <p:cNvPr id="127" name="Google Shape;127;p3"/>
          <p:cNvSpPr txBox="1"/>
          <p:nvPr/>
        </p:nvSpPr>
        <p:spPr>
          <a:xfrm>
            <a:off x="7035796" y="8149433"/>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128" name="Google Shape;128;p3"/>
          <p:cNvSpPr txBox="1"/>
          <p:nvPr/>
        </p:nvSpPr>
        <p:spPr>
          <a:xfrm>
            <a:off x="7035796" y="7452321"/>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02</a:t>
            </a:r>
            <a:endParaRPr/>
          </a:p>
        </p:txBody>
      </p:sp>
      <p:sp>
        <p:nvSpPr>
          <p:cNvPr id="129" name="Google Shape;129;p3"/>
          <p:cNvSpPr txBox="1"/>
          <p:nvPr/>
        </p:nvSpPr>
        <p:spPr>
          <a:xfrm>
            <a:off x="13004796" y="6027526"/>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130" name="Google Shape;130;p3"/>
          <p:cNvSpPr txBox="1"/>
          <p:nvPr/>
        </p:nvSpPr>
        <p:spPr>
          <a:xfrm>
            <a:off x="13004796" y="5330414"/>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03</a:t>
            </a:r>
            <a:endParaRPr/>
          </a:p>
        </p:txBody>
      </p:sp>
      <p:sp>
        <p:nvSpPr>
          <p:cNvPr id="131" name="Google Shape;131;p3"/>
          <p:cNvSpPr txBox="1"/>
          <p:nvPr/>
        </p:nvSpPr>
        <p:spPr>
          <a:xfrm>
            <a:off x="13004796" y="8149433"/>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132" name="Google Shape;132;p3"/>
          <p:cNvSpPr txBox="1"/>
          <p:nvPr/>
        </p:nvSpPr>
        <p:spPr>
          <a:xfrm>
            <a:off x="13004796" y="7452321"/>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04</a:t>
            </a:r>
            <a:endParaRPr/>
          </a:p>
        </p:txBody>
      </p:sp>
      <p:sp>
        <p:nvSpPr>
          <p:cNvPr id="133" name="Google Shape;133;p3"/>
          <p:cNvSpPr txBox="1"/>
          <p:nvPr/>
        </p:nvSpPr>
        <p:spPr>
          <a:xfrm>
            <a:off x="18973796" y="6027526"/>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134" name="Google Shape;134;p3"/>
          <p:cNvSpPr txBox="1"/>
          <p:nvPr/>
        </p:nvSpPr>
        <p:spPr>
          <a:xfrm>
            <a:off x="18973796" y="5330414"/>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05</a:t>
            </a:r>
            <a:endParaRPr/>
          </a:p>
        </p:txBody>
      </p:sp>
      <p:sp>
        <p:nvSpPr>
          <p:cNvPr id="135" name="Google Shape;135;p3"/>
          <p:cNvSpPr txBox="1"/>
          <p:nvPr/>
        </p:nvSpPr>
        <p:spPr>
          <a:xfrm>
            <a:off x="18973796" y="8149433"/>
            <a:ext cx="3237717" cy="69697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2171E"/>
              </a:buClr>
              <a:buSzPts val="4000"/>
              <a:buFont typeface="Helvetica Neue"/>
              <a:buNone/>
            </a:pPr>
            <a:r>
              <a:rPr lang="en-US" sz="4000" b="0" i="0" u="none" strike="noStrike" cap="none">
                <a:solidFill>
                  <a:srgbClr val="12171E"/>
                </a:solidFill>
                <a:latin typeface="Helvetica Neue"/>
                <a:ea typeface="Helvetica Neue"/>
                <a:cs typeface="Helvetica Neue"/>
                <a:sym typeface="Helvetica Neue"/>
              </a:rPr>
              <a:t>Bullets Points </a:t>
            </a:r>
            <a:endParaRPr/>
          </a:p>
        </p:txBody>
      </p:sp>
      <p:sp>
        <p:nvSpPr>
          <p:cNvPr id="136" name="Google Shape;136;p3"/>
          <p:cNvSpPr txBox="1"/>
          <p:nvPr/>
        </p:nvSpPr>
        <p:spPr>
          <a:xfrm>
            <a:off x="18973796" y="7452321"/>
            <a:ext cx="2139436" cy="6858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C18EF"/>
              </a:buClr>
              <a:buSzPts val="4000"/>
              <a:buFont typeface="Arial"/>
              <a:buNone/>
            </a:pPr>
            <a:r>
              <a:rPr lang="en-US" sz="4000" b="1" i="0" u="none" strike="noStrike" cap="none">
                <a:solidFill>
                  <a:srgbClr val="6C18EF"/>
                </a:solidFill>
                <a:latin typeface="Arial"/>
                <a:ea typeface="Arial"/>
                <a:cs typeface="Arial"/>
                <a:sym typeface="Arial"/>
              </a:rPr>
              <a:t>06</a:t>
            </a:r>
            <a:endParaRPr/>
          </a:p>
        </p:txBody>
      </p:sp>
      <p:pic>
        <p:nvPicPr>
          <p:cNvPr id="137" name="Google Shape;137;p3"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138" name="Google Shape;138;p3"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144" name="Google Shape;144;p4"/>
          <p:cNvSpPr txBox="1"/>
          <p:nvPr/>
        </p:nvSpPr>
        <p:spPr>
          <a:xfrm>
            <a:off x="21703834" y="577760"/>
            <a:ext cx="2071117"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Literature Review</a:t>
            </a:r>
            <a:endParaRPr/>
          </a:p>
        </p:txBody>
      </p:sp>
      <p:sp>
        <p:nvSpPr>
          <p:cNvPr id="145" name="Google Shape;145;p4"/>
          <p:cNvSpPr txBox="1">
            <a:spLocks noGrp="1"/>
          </p:cNvSpPr>
          <p:nvPr>
            <p:ph type="ctrTitle" idx="4294967295"/>
          </p:nvPr>
        </p:nvSpPr>
        <p:spPr>
          <a:xfrm>
            <a:off x="1206496" y="1814413"/>
            <a:ext cx="5218143" cy="2228649"/>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6C18EF"/>
              </a:buClr>
              <a:buSzPts val="8000"/>
              <a:buFont typeface="Arial"/>
              <a:buNone/>
            </a:pPr>
            <a:r>
              <a:rPr lang="en-US" sz="6600" b="1" i="0" u="none" strike="noStrike" cap="none" dirty="0">
                <a:solidFill>
                  <a:srgbClr val="6C18EF"/>
                </a:solidFill>
                <a:latin typeface="Arial"/>
                <a:ea typeface="Arial"/>
                <a:cs typeface="Arial"/>
                <a:sym typeface="Arial"/>
              </a:rPr>
              <a:t>LITERATURE</a:t>
            </a:r>
            <a:endParaRPr sz="7200" dirty="0"/>
          </a:p>
          <a:p>
            <a:pPr marL="0" marR="0" lvl="0" indent="0" algn="l" rtl="0">
              <a:lnSpc>
                <a:spcPct val="80000"/>
              </a:lnSpc>
              <a:spcBef>
                <a:spcPts val="0"/>
              </a:spcBef>
              <a:spcAft>
                <a:spcPts val="0"/>
              </a:spcAft>
              <a:buClr>
                <a:srgbClr val="6C18EF"/>
              </a:buClr>
              <a:buSzPts val="8000"/>
              <a:buFont typeface="Arial"/>
              <a:buNone/>
            </a:pPr>
            <a:r>
              <a:rPr lang="en-US" sz="6600" b="1" i="0" u="none" strike="noStrike" cap="none" dirty="0">
                <a:solidFill>
                  <a:srgbClr val="6C18EF"/>
                </a:solidFill>
                <a:latin typeface="Arial"/>
                <a:ea typeface="Arial"/>
                <a:cs typeface="Arial"/>
                <a:sym typeface="Arial"/>
              </a:rPr>
              <a:t>REVIEW</a:t>
            </a:r>
            <a:endParaRPr sz="7200" dirty="0"/>
          </a:p>
        </p:txBody>
      </p:sp>
      <p:sp>
        <p:nvSpPr>
          <p:cNvPr id="146" name="Google Shape;146;p4"/>
          <p:cNvSpPr txBox="1"/>
          <p:nvPr/>
        </p:nvSpPr>
        <p:spPr>
          <a:xfrm>
            <a:off x="6991789" y="4641075"/>
            <a:ext cx="14312022" cy="2401850"/>
          </a:xfrm>
          <a:prstGeom prst="rect">
            <a:avLst/>
          </a:prstGeom>
          <a:noFill/>
          <a:ln>
            <a:noFill/>
          </a:ln>
        </p:spPr>
        <p:txBody>
          <a:bodyPr spcFirstLastPara="1" wrap="square" lIns="50800" tIns="50800" rIns="50800" bIns="50800" anchor="ctr" anchorCtr="0">
            <a:spAutoFit/>
          </a:bodyPr>
          <a:lstStyle/>
          <a:p>
            <a:pPr marL="0" marR="0" lvl="0" indent="0" algn="ctr" rtl="0">
              <a:lnSpc>
                <a:spcPct val="90000"/>
              </a:lnSpc>
              <a:spcBef>
                <a:spcPts val="0"/>
              </a:spcBef>
              <a:spcAft>
                <a:spcPts val="0"/>
              </a:spcAft>
              <a:buClr>
                <a:srgbClr val="000000"/>
              </a:buClr>
              <a:buSzPts val="2700"/>
              <a:buFont typeface="Helvetica Neue"/>
              <a:buNone/>
            </a:pPr>
            <a:r>
              <a:rPr lang="en-US" sz="2700" b="0" i="0" u="none" strike="noStrike" cap="non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 Ut pellentesque mollis magna et molestie. In elementum nulla vel augue tempor non ultrices mauris semper. Vestibulum nulla augue, volutpat at bibendum id, interdum ut ante.</a:t>
            </a:r>
            <a:endParaRPr/>
          </a:p>
        </p:txBody>
      </p:sp>
      <p:cxnSp>
        <p:nvCxnSpPr>
          <p:cNvPr id="147" name="Google Shape;147;p4"/>
          <p:cNvCxnSpPr/>
          <p:nvPr/>
        </p:nvCxnSpPr>
        <p:spPr>
          <a:xfrm>
            <a:off x="1206496" y="4169450"/>
            <a:ext cx="5218143" cy="1"/>
          </a:xfrm>
          <a:prstGeom prst="straightConnector1">
            <a:avLst/>
          </a:prstGeom>
          <a:noFill/>
          <a:ln w="25400" cap="flat" cmpd="sng">
            <a:solidFill>
              <a:srgbClr val="000000"/>
            </a:solidFill>
            <a:prstDash val="solid"/>
            <a:miter lim="400000"/>
            <a:headEnd type="none" w="sm" len="sm"/>
            <a:tailEnd type="none" w="sm" len="sm"/>
          </a:ln>
        </p:spPr>
      </p:cxnSp>
      <p:cxnSp>
        <p:nvCxnSpPr>
          <p:cNvPr id="148" name="Google Shape;148;p4"/>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149" name="Google Shape;149;p4"/>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pic>
        <p:nvPicPr>
          <p:cNvPr id="150" name="Google Shape;150;p4"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151" name="Google Shape;151;p4"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ctrTitle" idx="4294967295"/>
          </p:nvPr>
        </p:nvSpPr>
        <p:spPr>
          <a:xfrm>
            <a:off x="1206496" y="2660282"/>
            <a:ext cx="6352959" cy="128954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a:solidFill>
                  <a:srgbClr val="6C18EF"/>
                </a:solidFill>
                <a:latin typeface="Arial"/>
                <a:ea typeface="Arial"/>
                <a:cs typeface="Arial"/>
                <a:sym typeface="Arial"/>
              </a:rPr>
              <a:t>METHODOLOGY</a:t>
            </a:r>
            <a:endParaRPr/>
          </a:p>
        </p:txBody>
      </p:sp>
      <p:sp>
        <p:nvSpPr>
          <p:cNvPr id="157" name="Google Shape;157;p5"/>
          <p:cNvSpPr txBox="1"/>
          <p:nvPr/>
        </p:nvSpPr>
        <p:spPr>
          <a:xfrm>
            <a:off x="1295917" y="4396221"/>
            <a:ext cx="840868" cy="5481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3000"/>
              <a:buFont typeface="Helvetica Neue"/>
              <a:buNone/>
            </a:pPr>
            <a:r>
              <a:rPr lang="en-US" sz="3000" b="0" i="1" u="none" strike="noStrike" cap="none">
                <a:solidFill>
                  <a:srgbClr val="000000"/>
                </a:solidFill>
                <a:latin typeface="Helvetica Neue"/>
                <a:ea typeface="Helvetica Neue"/>
                <a:cs typeface="Helvetica Neue"/>
                <a:sym typeface="Helvetica Neue"/>
              </a:rPr>
              <a:t>Grid</a:t>
            </a:r>
            <a:endParaRPr/>
          </a:p>
        </p:txBody>
      </p:sp>
      <p:sp>
        <p:nvSpPr>
          <p:cNvPr id="159" name="Google Shape;159;p5"/>
          <p:cNvSpPr txBox="1"/>
          <p:nvPr/>
        </p:nvSpPr>
        <p:spPr>
          <a:xfrm>
            <a:off x="22207219" y="577760"/>
            <a:ext cx="1605281"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Methodology</a:t>
            </a:r>
            <a:endParaRPr/>
          </a:p>
        </p:txBody>
      </p:sp>
      <p:cxnSp>
        <p:nvCxnSpPr>
          <p:cNvPr id="160" name="Google Shape;160;p5"/>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161" name="Google Shape;161;p5"/>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cxnSp>
        <p:nvCxnSpPr>
          <p:cNvPr id="162" name="Google Shape;162;p5"/>
          <p:cNvCxnSpPr/>
          <p:nvPr/>
        </p:nvCxnSpPr>
        <p:spPr>
          <a:xfrm>
            <a:off x="1206496" y="4173024"/>
            <a:ext cx="6169886" cy="1"/>
          </a:xfrm>
          <a:prstGeom prst="straightConnector1">
            <a:avLst/>
          </a:prstGeom>
          <a:noFill/>
          <a:ln w="25400" cap="flat" cmpd="sng">
            <a:solidFill>
              <a:srgbClr val="000000"/>
            </a:solidFill>
            <a:prstDash val="solid"/>
            <a:miter lim="400000"/>
            <a:headEnd type="none" w="sm" len="sm"/>
            <a:tailEnd type="none" w="sm" len="sm"/>
          </a:ln>
        </p:spPr>
      </p:cxnSp>
      <p:pic>
        <p:nvPicPr>
          <p:cNvPr id="163" name="Google Shape;163;p5" descr="grid 2.png"/>
          <p:cNvPicPr preferRelativeResize="0"/>
          <p:nvPr/>
        </p:nvPicPr>
        <p:blipFill rotWithShape="1">
          <a:blip r:embed="rId3">
            <a:alphaModFix/>
          </a:blip>
          <a:srcRect/>
          <a:stretch/>
        </p:blipFill>
        <p:spPr>
          <a:xfrm>
            <a:off x="8051800" y="4276633"/>
            <a:ext cx="13503062" cy="7595473"/>
          </a:xfrm>
          <a:prstGeom prst="rect">
            <a:avLst/>
          </a:prstGeom>
          <a:noFill/>
          <a:ln>
            <a:noFill/>
          </a:ln>
        </p:spPr>
      </p:pic>
      <p:pic>
        <p:nvPicPr>
          <p:cNvPr id="164" name="Google Shape;164;p5"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165" name="Google Shape;165;p5"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pic>
        <p:nvPicPr>
          <p:cNvPr id="166" name="Google Shape;166;p5" descr="Artboard 2 copy.png"/>
          <p:cNvPicPr preferRelativeResize="0"/>
          <p:nvPr/>
        </p:nvPicPr>
        <p:blipFill rotWithShape="1">
          <a:blip r:embed="rId6">
            <a:alphaModFix/>
          </a:blip>
          <a:srcRect/>
          <a:stretch/>
        </p:blipFill>
        <p:spPr>
          <a:xfrm>
            <a:off x="21644661" y="11726557"/>
            <a:ext cx="2139436" cy="21394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ctrTitle" idx="4294967295"/>
          </p:nvPr>
        </p:nvSpPr>
        <p:spPr>
          <a:xfrm>
            <a:off x="1206496" y="2660282"/>
            <a:ext cx="6352959" cy="128954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a:solidFill>
                  <a:srgbClr val="6C18EF"/>
                </a:solidFill>
                <a:latin typeface="Arial"/>
                <a:ea typeface="Arial"/>
                <a:cs typeface="Arial"/>
                <a:sym typeface="Arial"/>
              </a:rPr>
              <a:t>METHODOLOGY</a:t>
            </a:r>
            <a:endParaRPr/>
          </a:p>
        </p:txBody>
      </p:sp>
      <p:sp>
        <p:nvSpPr>
          <p:cNvPr id="172" name="Google Shape;172;p6"/>
          <p:cNvSpPr txBox="1"/>
          <p:nvPr/>
        </p:nvSpPr>
        <p:spPr>
          <a:xfrm>
            <a:off x="1295917" y="4396221"/>
            <a:ext cx="1786510" cy="5481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3000"/>
              <a:buFont typeface="Helvetica Neue"/>
              <a:buNone/>
            </a:pPr>
            <a:r>
              <a:rPr lang="en-US" sz="3000" b="0" i="1" u="none" strike="noStrike" cap="none">
                <a:solidFill>
                  <a:srgbClr val="000000"/>
                </a:solidFill>
                <a:latin typeface="Helvetica Neue"/>
                <a:ea typeface="Helvetica Neue"/>
                <a:cs typeface="Helvetica Neue"/>
                <a:sym typeface="Helvetica Neue"/>
              </a:rPr>
              <a:t>Flowchart</a:t>
            </a:r>
            <a:endParaRPr/>
          </a:p>
        </p:txBody>
      </p:sp>
      <p:pic>
        <p:nvPicPr>
          <p:cNvPr id="173" name="Google Shape;173;p6"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174" name="Google Shape;174;p6"/>
          <p:cNvSpPr txBox="1"/>
          <p:nvPr/>
        </p:nvSpPr>
        <p:spPr>
          <a:xfrm>
            <a:off x="22207219" y="577760"/>
            <a:ext cx="1605281"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Methodology</a:t>
            </a:r>
            <a:endParaRPr/>
          </a:p>
        </p:txBody>
      </p:sp>
      <p:cxnSp>
        <p:nvCxnSpPr>
          <p:cNvPr id="175" name="Google Shape;175;p6"/>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176" name="Google Shape;176;p6"/>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cxnSp>
        <p:nvCxnSpPr>
          <p:cNvPr id="177" name="Google Shape;177;p6"/>
          <p:cNvCxnSpPr/>
          <p:nvPr/>
        </p:nvCxnSpPr>
        <p:spPr>
          <a:xfrm>
            <a:off x="1206496" y="4173024"/>
            <a:ext cx="6169886" cy="1"/>
          </a:xfrm>
          <a:prstGeom prst="straightConnector1">
            <a:avLst/>
          </a:prstGeom>
          <a:noFill/>
          <a:ln w="25400" cap="flat" cmpd="sng">
            <a:solidFill>
              <a:srgbClr val="000000"/>
            </a:solidFill>
            <a:prstDash val="solid"/>
            <a:miter lim="400000"/>
            <a:headEnd type="none" w="sm" len="sm"/>
            <a:tailEnd type="none" w="sm" len="sm"/>
          </a:ln>
        </p:spPr>
      </p:cxnSp>
      <p:pic>
        <p:nvPicPr>
          <p:cNvPr id="178" name="Google Shape;178;p6" descr="flowchart.png"/>
          <p:cNvPicPr preferRelativeResize="0"/>
          <p:nvPr/>
        </p:nvPicPr>
        <p:blipFill rotWithShape="1">
          <a:blip r:embed="rId4">
            <a:alphaModFix/>
          </a:blip>
          <a:srcRect/>
          <a:stretch/>
        </p:blipFill>
        <p:spPr>
          <a:xfrm>
            <a:off x="0" y="304800"/>
            <a:ext cx="24383999" cy="13982699"/>
          </a:xfrm>
          <a:prstGeom prst="rect">
            <a:avLst/>
          </a:prstGeom>
          <a:noFill/>
          <a:ln>
            <a:noFill/>
          </a:ln>
        </p:spPr>
      </p:pic>
      <p:sp>
        <p:nvSpPr>
          <p:cNvPr id="179" name="Google Shape;179;p6"/>
          <p:cNvSpPr txBox="1"/>
          <p:nvPr/>
        </p:nvSpPr>
        <p:spPr>
          <a:xfrm>
            <a:off x="6115620" y="5828475"/>
            <a:ext cx="2407921" cy="560450"/>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3000"/>
              <a:buFont typeface="Helvetica Neue"/>
              <a:buNone/>
            </a:pPr>
            <a:r>
              <a:rPr lang="en-US" sz="3000" b="0" i="0" u="none" strike="noStrike" cap="none">
                <a:solidFill>
                  <a:srgbClr val="6320E6"/>
                </a:solidFill>
                <a:latin typeface="Helvetica Neue"/>
                <a:ea typeface="Helvetica Neue"/>
                <a:cs typeface="Helvetica Neue"/>
                <a:sym typeface="Helvetica Neue"/>
              </a:rPr>
              <a:t>Lorem ipsum</a:t>
            </a:r>
            <a:endParaRPr/>
          </a:p>
        </p:txBody>
      </p:sp>
      <p:sp>
        <p:nvSpPr>
          <p:cNvPr id="180" name="Google Shape;180;p6"/>
          <p:cNvSpPr txBox="1"/>
          <p:nvPr/>
        </p:nvSpPr>
        <p:spPr>
          <a:xfrm>
            <a:off x="6114455" y="6483423"/>
            <a:ext cx="984886" cy="47339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2500"/>
              <a:buFont typeface="Helvetica Neue Light"/>
              <a:buNone/>
            </a:pPr>
            <a:r>
              <a:rPr lang="en-US" sz="2500" b="0" i="0" u="none" strike="noStrike" cap="none">
                <a:solidFill>
                  <a:srgbClr val="6320E6"/>
                </a:solidFill>
                <a:latin typeface="Helvetica Neue Light"/>
                <a:ea typeface="Helvetica Neue Light"/>
                <a:cs typeface="Helvetica Neue Light"/>
                <a:sym typeface="Helvetica Neue Light"/>
              </a:rPr>
              <a:t>Lorem</a:t>
            </a:r>
            <a:endParaRPr/>
          </a:p>
        </p:txBody>
      </p:sp>
      <p:sp>
        <p:nvSpPr>
          <p:cNvPr id="181" name="Google Shape;181;p6"/>
          <p:cNvSpPr txBox="1"/>
          <p:nvPr/>
        </p:nvSpPr>
        <p:spPr>
          <a:xfrm>
            <a:off x="7085458" y="8608768"/>
            <a:ext cx="2818232" cy="349556"/>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9EEFE8"/>
              </a:buClr>
              <a:buSzPts val="1700"/>
              <a:buFont typeface="Helvetica Neue"/>
              <a:buNone/>
            </a:pPr>
            <a:r>
              <a:rPr lang="en-US" sz="1700" b="0" i="0" u="none" strike="noStrike" cap="none">
                <a:solidFill>
                  <a:srgbClr val="9EEFE8"/>
                </a:solidFill>
                <a:latin typeface="Helvetica Neue"/>
                <a:ea typeface="Helvetica Neue"/>
                <a:cs typeface="Helvetica Neue"/>
                <a:sym typeface="Helvetica Neue"/>
              </a:rPr>
              <a:t>Lorem ipsum dolor sit amet,</a:t>
            </a:r>
            <a:endParaRPr/>
          </a:p>
        </p:txBody>
      </p:sp>
      <p:sp>
        <p:nvSpPr>
          <p:cNvPr id="182" name="Google Shape;182;p6"/>
          <p:cNvSpPr txBox="1"/>
          <p:nvPr/>
        </p:nvSpPr>
        <p:spPr>
          <a:xfrm>
            <a:off x="7085458" y="9031931"/>
            <a:ext cx="3218410" cy="89669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1500"/>
              <a:buFont typeface="Helvetica Neue"/>
              <a:buNone/>
            </a:pPr>
            <a:r>
              <a:rPr lang="en-US" sz="1500" b="0" i="0" u="none" strike="noStrike" cap="none">
                <a:solidFill>
                  <a:srgbClr val="6320E6"/>
                </a:solidFill>
                <a:latin typeface="Helvetica Neue"/>
                <a:ea typeface="Helvetica Neue"/>
                <a:cs typeface="Helvetica Neue"/>
                <a:sym typeface="Helvetica Neue"/>
              </a:rPr>
              <a:t>Lorem ipsum dolor sit amet, consectetur adipiscing elit.Ut pellentesque mollis magna et molestie.</a:t>
            </a:r>
            <a:endParaRPr/>
          </a:p>
        </p:txBody>
      </p:sp>
      <p:sp>
        <p:nvSpPr>
          <p:cNvPr id="183" name="Google Shape;183;p6"/>
          <p:cNvSpPr txBox="1"/>
          <p:nvPr/>
        </p:nvSpPr>
        <p:spPr>
          <a:xfrm>
            <a:off x="12381358" y="4512373"/>
            <a:ext cx="2658768" cy="56044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B0ECE8"/>
              </a:buClr>
              <a:buSzPts val="3000"/>
              <a:buFont typeface="Helvetica Neue"/>
              <a:buNone/>
            </a:pPr>
            <a:r>
              <a:rPr lang="en-US" sz="3000" b="0" i="0" u="none" strike="noStrike" cap="none">
                <a:solidFill>
                  <a:srgbClr val="B0ECE8"/>
                </a:solidFill>
                <a:latin typeface="Helvetica Neue"/>
                <a:ea typeface="Helvetica Neue"/>
                <a:cs typeface="Helvetica Neue"/>
                <a:sym typeface="Helvetica Neue"/>
              </a:rPr>
              <a:t>Lorem ipsum</a:t>
            </a:r>
            <a:endParaRPr/>
          </a:p>
        </p:txBody>
      </p:sp>
      <p:sp>
        <p:nvSpPr>
          <p:cNvPr id="184" name="Google Shape;184;p6"/>
          <p:cNvSpPr txBox="1"/>
          <p:nvPr/>
        </p:nvSpPr>
        <p:spPr>
          <a:xfrm>
            <a:off x="12381358" y="5243153"/>
            <a:ext cx="2658768" cy="70185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1500"/>
              <a:buFont typeface="Helvetica Neue"/>
              <a:buNone/>
            </a:pPr>
            <a:r>
              <a:rPr lang="en-US" sz="1500" b="0" i="0" u="none" strike="noStrike" cap="none">
                <a:solidFill>
                  <a:srgbClr val="6320E6"/>
                </a:solidFill>
                <a:latin typeface="Helvetica Neue"/>
                <a:ea typeface="Helvetica Neue"/>
                <a:cs typeface="Helvetica Neue"/>
                <a:sym typeface="Helvetica Neue"/>
              </a:rPr>
              <a:t>Lorem ipsum dolor sit amet, consectetur adipiscing elit.Ut pellentesque mollis magna et</a:t>
            </a:r>
            <a:endParaRPr/>
          </a:p>
        </p:txBody>
      </p:sp>
      <p:sp>
        <p:nvSpPr>
          <p:cNvPr id="185" name="Google Shape;185;p6"/>
          <p:cNvSpPr txBox="1"/>
          <p:nvPr/>
        </p:nvSpPr>
        <p:spPr>
          <a:xfrm>
            <a:off x="15251557" y="6843353"/>
            <a:ext cx="4126458" cy="70185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1500"/>
              <a:buFont typeface="Helvetica Neue"/>
              <a:buNone/>
            </a:pPr>
            <a:r>
              <a:rPr lang="en-US" sz="1500" b="0" i="0" u="none" strike="noStrike" cap="none">
                <a:solidFill>
                  <a:srgbClr val="6320E6"/>
                </a:solidFill>
                <a:latin typeface="Helvetica Neue"/>
                <a:ea typeface="Helvetica Neue"/>
                <a:cs typeface="Helvetica Neue"/>
                <a:sym typeface="Helvetica Neue"/>
              </a:rPr>
              <a:t>Lorem ipsum dolor sit amet, consectetur adipiscing elit.Ut pellentesque mollis magna et molestie.</a:t>
            </a:r>
            <a:endParaRPr/>
          </a:p>
        </p:txBody>
      </p:sp>
      <p:sp>
        <p:nvSpPr>
          <p:cNvPr id="186" name="Google Shape;186;p6"/>
          <p:cNvSpPr txBox="1"/>
          <p:nvPr/>
        </p:nvSpPr>
        <p:spPr>
          <a:xfrm>
            <a:off x="13774825" y="10231265"/>
            <a:ext cx="2139436" cy="98446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B0ECE8"/>
              </a:buClr>
              <a:buSzPts val="3000"/>
              <a:buFont typeface="Helvetica Neue"/>
              <a:buNone/>
            </a:pPr>
            <a:r>
              <a:rPr lang="en-US" sz="3000" b="0" i="0" u="none" strike="noStrike" cap="none">
                <a:solidFill>
                  <a:srgbClr val="B0ECE8"/>
                </a:solidFill>
                <a:latin typeface="Helvetica Neue"/>
                <a:ea typeface="Helvetica Neue"/>
                <a:cs typeface="Helvetica Neue"/>
                <a:sym typeface="Helvetica Neue"/>
              </a:rPr>
              <a:t>Lorem ipsum</a:t>
            </a:r>
            <a:endParaRPr/>
          </a:p>
        </p:txBody>
      </p:sp>
      <p:sp>
        <p:nvSpPr>
          <p:cNvPr id="187" name="Google Shape;187;p6"/>
          <p:cNvSpPr txBox="1"/>
          <p:nvPr/>
        </p:nvSpPr>
        <p:spPr>
          <a:xfrm>
            <a:off x="15571852" y="10372570"/>
            <a:ext cx="3928959" cy="701854"/>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1500"/>
              <a:buFont typeface="Helvetica Neue"/>
              <a:buNone/>
            </a:pPr>
            <a:r>
              <a:rPr lang="en-US" sz="1500" b="0" i="0" u="none" strike="noStrike" cap="none">
                <a:solidFill>
                  <a:srgbClr val="6320E6"/>
                </a:solidFill>
                <a:latin typeface="Helvetica Neue"/>
                <a:ea typeface="Helvetica Neue"/>
                <a:cs typeface="Helvetica Neue"/>
                <a:sym typeface="Helvetica Neue"/>
              </a:rPr>
              <a:t>Lorem ipsum dolor sit amet, consectetur adipiscing elit.Ut pellentesque mollis magna et molestie.</a:t>
            </a:r>
            <a:endParaRPr/>
          </a:p>
        </p:txBody>
      </p:sp>
      <p:sp>
        <p:nvSpPr>
          <p:cNvPr id="188" name="Google Shape;188;p6"/>
          <p:cNvSpPr txBox="1"/>
          <p:nvPr/>
        </p:nvSpPr>
        <p:spPr>
          <a:xfrm>
            <a:off x="20136420" y="7945341"/>
            <a:ext cx="2407921" cy="56044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3000"/>
              <a:buFont typeface="Helvetica Neue"/>
              <a:buNone/>
            </a:pPr>
            <a:r>
              <a:rPr lang="en-US" sz="3000" b="0" i="0" u="none" strike="noStrike" cap="none">
                <a:solidFill>
                  <a:srgbClr val="6320E6"/>
                </a:solidFill>
                <a:latin typeface="Helvetica Neue"/>
                <a:ea typeface="Helvetica Neue"/>
                <a:cs typeface="Helvetica Neue"/>
                <a:sym typeface="Helvetica Neue"/>
              </a:rPr>
              <a:t>Lorem ipsum</a:t>
            </a:r>
            <a:endParaRPr/>
          </a:p>
        </p:txBody>
      </p:sp>
      <p:sp>
        <p:nvSpPr>
          <p:cNvPr id="189" name="Google Shape;189;p6"/>
          <p:cNvSpPr txBox="1"/>
          <p:nvPr/>
        </p:nvSpPr>
        <p:spPr>
          <a:xfrm>
            <a:off x="20186054" y="8413823"/>
            <a:ext cx="984886" cy="47339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6320E6"/>
              </a:buClr>
              <a:buSzPts val="2500"/>
              <a:buFont typeface="Helvetica Neue Light"/>
              <a:buNone/>
            </a:pPr>
            <a:r>
              <a:rPr lang="en-US" sz="2500" b="0" i="0" u="none" strike="noStrike" cap="none">
                <a:solidFill>
                  <a:srgbClr val="6320E6"/>
                </a:solidFill>
                <a:latin typeface="Helvetica Neue Light"/>
                <a:ea typeface="Helvetica Neue Light"/>
                <a:cs typeface="Helvetica Neue Light"/>
                <a:sym typeface="Helvetica Neue Light"/>
              </a:rPr>
              <a:t>Lorem</a:t>
            </a:r>
            <a:endParaRPr/>
          </a:p>
        </p:txBody>
      </p:sp>
      <p:pic>
        <p:nvPicPr>
          <p:cNvPr id="190" name="Google Shape;190;p6" descr="Image"/>
          <p:cNvPicPr preferRelativeResize="0"/>
          <p:nvPr/>
        </p:nvPicPr>
        <p:blipFill rotWithShape="1">
          <a:blip r:embed="rId5">
            <a:alphaModFix/>
          </a:blip>
          <a:srcRect/>
          <a:stretch/>
        </p:blipFill>
        <p:spPr>
          <a:xfrm>
            <a:off x="570230" y="634021"/>
            <a:ext cx="2905670" cy="286768"/>
          </a:xfrm>
          <a:prstGeom prst="rect">
            <a:avLst/>
          </a:prstGeom>
          <a:noFill/>
          <a:ln>
            <a:noFill/>
          </a:ln>
        </p:spPr>
      </p:pic>
      <p:pic>
        <p:nvPicPr>
          <p:cNvPr id="191" name="Google Shape;191;p6" descr="Image"/>
          <p:cNvPicPr preferRelativeResize="0"/>
          <p:nvPr/>
        </p:nvPicPr>
        <p:blipFill rotWithShape="1">
          <a:blip r:embed="rId6">
            <a:alphaModFix/>
          </a:blip>
          <a:srcRect/>
          <a:stretch/>
        </p:blipFill>
        <p:spPr>
          <a:xfrm>
            <a:off x="631087" y="12451687"/>
            <a:ext cx="688648" cy="6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ctrTitle" idx="4294967295"/>
          </p:nvPr>
        </p:nvSpPr>
        <p:spPr>
          <a:xfrm>
            <a:off x="1206496" y="2660282"/>
            <a:ext cx="6352959" cy="1289546"/>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C18EF"/>
              </a:buClr>
              <a:buSzPts val="8000"/>
              <a:buFont typeface="Arial"/>
              <a:buNone/>
            </a:pPr>
            <a:r>
              <a:rPr lang="en-US" sz="8000" b="1" i="0" u="none" strike="noStrike" cap="none">
                <a:solidFill>
                  <a:srgbClr val="6C18EF"/>
                </a:solidFill>
                <a:latin typeface="Arial"/>
                <a:ea typeface="Arial"/>
                <a:cs typeface="Arial"/>
                <a:sym typeface="Arial"/>
              </a:rPr>
              <a:t>METHODOLOGY</a:t>
            </a:r>
            <a:endParaRPr/>
          </a:p>
        </p:txBody>
      </p:sp>
      <p:sp>
        <p:nvSpPr>
          <p:cNvPr id="197" name="Google Shape;197;p7"/>
          <p:cNvSpPr txBox="1"/>
          <p:nvPr/>
        </p:nvSpPr>
        <p:spPr>
          <a:xfrm>
            <a:off x="1295917" y="4396221"/>
            <a:ext cx="1765555" cy="5481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3000"/>
              <a:buFont typeface="Helvetica Neue"/>
              <a:buNone/>
            </a:pPr>
            <a:r>
              <a:rPr lang="en-US" sz="3000" b="0" i="1" u="none" strike="noStrike" cap="none">
                <a:solidFill>
                  <a:srgbClr val="000000"/>
                </a:solidFill>
                <a:latin typeface="Helvetica Neue"/>
                <a:ea typeface="Helvetica Neue"/>
                <a:cs typeface="Helvetica Neue"/>
                <a:sym typeface="Helvetica Neue"/>
              </a:rPr>
              <a:t>Time Line</a:t>
            </a:r>
            <a:endParaRPr/>
          </a:p>
        </p:txBody>
      </p:sp>
      <p:pic>
        <p:nvPicPr>
          <p:cNvPr id="198" name="Google Shape;198;p7"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199" name="Google Shape;199;p7"/>
          <p:cNvSpPr txBox="1"/>
          <p:nvPr/>
        </p:nvSpPr>
        <p:spPr>
          <a:xfrm>
            <a:off x="22207219" y="577760"/>
            <a:ext cx="1605281"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Methodology</a:t>
            </a:r>
            <a:endParaRPr/>
          </a:p>
        </p:txBody>
      </p:sp>
      <p:cxnSp>
        <p:nvCxnSpPr>
          <p:cNvPr id="200" name="Google Shape;200;p7"/>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201" name="Google Shape;201;p7"/>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sp>
        <p:nvSpPr>
          <p:cNvPr id="202" name="Google Shape;202;p7"/>
          <p:cNvSpPr txBox="1"/>
          <p:nvPr/>
        </p:nvSpPr>
        <p:spPr>
          <a:xfrm>
            <a:off x="9312947" y="5992376"/>
            <a:ext cx="2239265" cy="70916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Headline</a:t>
            </a:r>
            <a:endParaRPr/>
          </a:p>
        </p:txBody>
      </p:sp>
      <p:sp>
        <p:nvSpPr>
          <p:cNvPr id="203" name="Google Shape;203;p7"/>
          <p:cNvSpPr txBox="1"/>
          <p:nvPr/>
        </p:nvSpPr>
        <p:spPr>
          <a:xfrm>
            <a:off x="9324829" y="6652550"/>
            <a:ext cx="622847" cy="448728"/>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300"/>
              <a:buFont typeface="Helvetica Neue Light"/>
              <a:buNone/>
            </a:pPr>
            <a:r>
              <a:rPr lang="en-US" sz="2300" b="0" i="0" u="none" strike="noStrike" cap="none">
                <a:solidFill>
                  <a:srgbClr val="000000"/>
                </a:solidFill>
                <a:latin typeface="Helvetica Neue Light"/>
                <a:ea typeface="Helvetica Neue Light"/>
                <a:cs typeface="Helvetica Neue Light"/>
                <a:sym typeface="Helvetica Neue Light"/>
              </a:rPr>
              <a:t>Text</a:t>
            </a:r>
            <a:endParaRPr/>
          </a:p>
        </p:txBody>
      </p:sp>
      <p:cxnSp>
        <p:nvCxnSpPr>
          <p:cNvPr id="204" name="Google Shape;204;p7"/>
          <p:cNvCxnSpPr/>
          <p:nvPr/>
        </p:nvCxnSpPr>
        <p:spPr>
          <a:xfrm>
            <a:off x="8411546" y="7838192"/>
            <a:ext cx="10997740" cy="1"/>
          </a:xfrm>
          <a:prstGeom prst="straightConnector1">
            <a:avLst/>
          </a:prstGeom>
          <a:noFill/>
          <a:ln w="25400" cap="flat" cmpd="sng">
            <a:solidFill>
              <a:srgbClr val="000000"/>
            </a:solidFill>
            <a:prstDash val="solid"/>
            <a:miter lim="400000"/>
            <a:headEnd type="none" w="sm" len="sm"/>
            <a:tailEnd type="none" w="sm" len="sm"/>
          </a:ln>
        </p:spPr>
      </p:cxnSp>
      <p:cxnSp>
        <p:nvCxnSpPr>
          <p:cNvPr id="205" name="Google Shape;205;p7"/>
          <p:cNvCxnSpPr/>
          <p:nvPr/>
        </p:nvCxnSpPr>
        <p:spPr>
          <a:xfrm rot="10800000" flipH="1">
            <a:off x="12000896" y="7827527"/>
            <a:ext cx="1" cy="448729"/>
          </a:xfrm>
          <a:prstGeom prst="straightConnector1">
            <a:avLst/>
          </a:prstGeom>
          <a:noFill/>
          <a:ln w="25400" cap="flat" cmpd="sng">
            <a:solidFill>
              <a:srgbClr val="000000"/>
            </a:solidFill>
            <a:prstDash val="solid"/>
            <a:miter lim="400000"/>
            <a:headEnd type="none" w="sm" len="sm"/>
            <a:tailEnd type="none" w="sm" len="sm"/>
          </a:ln>
        </p:spPr>
      </p:cxnSp>
      <p:cxnSp>
        <p:nvCxnSpPr>
          <p:cNvPr id="206" name="Google Shape;206;p7"/>
          <p:cNvCxnSpPr/>
          <p:nvPr/>
        </p:nvCxnSpPr>
        <p:spPr>
          <a:xfrm rot="10800000" flipH="1">
            <a:off x="8421498" y="7402165"/>
            <a:ext cx="1" cy="448728"/>
          </a:xfrm>
          <a:prstGeom prst="straightConnector1">
            <a:avLst/>
          </a:prstGeom>
          <a:noFill/>
          <a:ln w="25400" cap="flat" cmpd="sng">
            <a:solidFill>
              <a:srgbClr val="000000"/>
            </a:solidFill>
            <a:prstDash val="solid"/>
            <a:miter lim="400000"/>
            <a:headEnd type="none" w="sm" len="sm"/>
            <a:tailEnd type="none" w="sm" len="sm"/>
          </a:ln>
        </p:spPr>
      </p:cxnSp>
      <p:cxnSp>
        <p:nvCxnSpPr>
          <p:cNvPr id="207" name="Google Shape;207;p7"/>
          <p:cNvCxnSpPr/>
          <p:nvPr/>
        </p:nvCxnSpPr>
        <p:spPr>
          <a:xfrm rot="10800000" flipH="1">
            <a:off x="15786339" y="7383027"/>
            <a:ext cx="1" cy="448729"/>
          </a:xfrm>
          <a:prstGeom prst="straightConnector1">
            <a:avLst/>
          </a:prstGeom>
          <a:noFill/>
          <a:ln w="25400" cap="flat" cmpd="sng">
            <a:solidFill>
              <a:srgbClr val="000000"/>
            </a:solidFill>
            <a:prstDash val="solid"/>
            <a:miter lim="400000"/>
            <a:headEnd type="none" w="sm" len="sm"/>
            <a:tailEnd type="none" w="sm" len="sm"/>
          </a:ln>
        </p:spPr>
      </p:cxnSp>
      <p:cxnSp>
        <p:nvCxnSpPr>
          <p:cNvPr id="208" name="Google Shape;208;p7"/>
          <p:cNvCxnSpPr/>
          <p:nvPr/>
        </p:nvCxnSpPr>
        <p:spPr>
          <a:xfrm rot="10800000" flipH="1">
            <a:off x="19396487" y="7827527"/>
            <a:ext cx="1" cy="448729"/>
          </a:xfrm>
          <a:prstGeom prst="straightConnector1">
            <a:avLst/>
          </a:prstGeom>
          <a:noFill/>
          <a:ln w="25400" cap="flat" cmpd="sng">
            <a:solidFill>
              <a:srgbClr val="000000"/>
            </a:solidFill>
            <a:prstDash val="solid"/>
            <a:miter lim="400000"/>
            <a:headEnd type="none" w="sm" len="sm"/>
            <a:tailEnd type="none" w="sm" len="sm"/>
          </a:ln>
        </p:spPr>
      </p:cxnSp>
      <p:cxnSp>
        <p:nvCxnSpPr>
          <p:cNvPr id="209" name="Google Shape;209;p7"/>
          <p:cNvCxnSpPr/>
          <p:nvPr/>
        </p:nvCxnSpPr>
        <p:spPr>
          <a:xfrm>
            <a:off x="1206496" y="4173024"/>
            <a:ext cx="6169886" cy="1"/>
          </a:xfrm>
          <a:prstGeom prst="straightConnector1">
            <a:avLst/>
          </a:prstGeom>
          <a:noFill/>
          <a:ln w="25400" cap="flat" cmpd="sng">
            <a:solidFill>
              <a:srgbClr val="000000"/>
            </a:solidFill>
            <a:prstDash val="solid"/>
            <a:miter lim="400000"/>
            <a:headEnd type="none" w="sm" len="sm"/>
            <a:tailEnd type="none" w="sm" len="sm"/>
          </a:ln>
        </p:spPr>
      </p:cxnSp>
      <p:sp>
        <p:nvSpPr>
          <p:cNvPr id="210" name="Google Shape;210;p7"/>
          <p:cNvSpPr txBox="1"/>
          <p:nvPr/>
        </p:nvSpPr>
        <p:spPr>
          <a:xfrm>
            <a:off x="16856747" y="5992376"/>
            <a:ext cx="2239265" cy="70916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Headline</a:t>
            </a:r>
            <a:endParaRPr/>
          </a:p>
        </p:txBody>
      </p:sp>
      <p:sp>
        <p:nvSpPr>
          <p:cNvPr id="211" name="Google Shape;211;p7"/>
          <p:cNvSpPr txBox="1"/>
          <p:nvPr/>
        </p:nvSpPr>
        <p:spPr>
          <a:xfrm>
            <a:off x="16868629" y="6652550"/>
            <a:ext cx="622847" cy="448728"/>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300"/>
              <a:buFont typeface="Helvetica Neue Light"/>
              <a:buNone/>
            </a:pPr>
            <a:r>
              <a:rPr lang="en-US" sz="2300" b="0" i="0" u="none" strike="noStrike" cap="none">
                <a:solidFill>
                  <a:srgbClr val="000000"/>
                </a:solidFill>
                <a:latin typeface="Helvetica Neue Light"/>
                <a:ea typeface="Helvetica Neue Light"/>
                <a:cs typeface="Helvetica Neue Light"/>
                <a:sym typeface="Helvetica Neue Light"/>
              </a:rPr>
              <a:t>Text</a:t>
            </a:r>
            <a:endParaRPr/>
          </a:p>
        </p:txBody>
      </p:sp>
      <p:sp>
        <p:nvSpPr>
          <p:cNvPr id="212" name="Google Shape;212;p7"/>
          <p:cNvSpPr txBox="1"/>
          <p:nvPr/>
        </p:nvSpPr>
        <p:spPr>
          <a:xfrm>
            <a:off x="12995947" y="8660068"/>
            <a:ext cx="2239265" cy="70916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Headline</a:t>
            </a:r>
            <a:endParaRPr/>
          </a:p>
        </p:txBody>
      </p:sp>
      <p:sp>
        <p:nvSpPr>
          <p:cNvPr id="213" name="Google Shape;213;p7"/>
          <p:cNvSpPr txBox="1"/>
          <p:nvPr/>
        </p:nvSpPr>
        <p:spPr>
          <a:xfrm>
            <a:off x="13007829" y="9320243"/>
            <a:ext cx="622847" cy="448728"/>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300"/>
              <a:buFont typeface="Helvetica Neue Light"/>
              <a:buNone/>
            </a:pPr>
            <a:r>
              <a:rPr lang="en-US" sz="2300" b="0" i="0" u="none" strike="noStrike" cap="none">
                <a:solidFill>
                  <a:srgbClr val="000000"/>
                </a:solidFill>
                <a:latin typeface="Helvetica Neue Light"/>
                <a:ea typeface="Helvetica Neue Light"/>
                <a:cs typeface="Helvetica Neue Light"/>
                <a:sym typeface="Helvetica Neue Light"/>
              </a:rPr>
              <a:t>Text</a:t>
            </a:r>
            <a:endParaRPr/>
          </a:p>
        </p:txBody>
      </p:sp>
      <p:sp>
        <p:nvSpPr>
          <p:cNvPr id="214" name="Google Shape;214;p7"/>
          <p:cNvSpPr txBox="1"/>
          <p:nvPr/>
        </p:nvSpPr>
        <p:spPr>
          <a:xfrm>
            <a:off x="20425447" y="8660068"/>
            <a:ext cx="2239265" cy="70916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4000"/>
              <a:buFont typeface="Helvetica Neue"/>
              <a:buNone/>
            </a:pPr>
            <a:r>
              <a:rPr lang="en-US" sz="4000" b="1" i="0" u="none" strike="noStrike" cap="none">
                <a:solidFill>
                  <a:srgbClr val="000000"/>
                </a:solidFill>
                <a:latin typeface="Helvetica Neue"/>
                <a:ea typeface="Helvetica Neue"/>
                <a:cs typeface="Helvetica Neue"/>
                <a:sym typeface="Helvetica Neue"/>
              </a:rPr>
              <a:t>Headline</a:t>
            </a:r>
            <a:endParaRPr/>
          </a:p>
        </p:txBody>
      </p:sp>
      <p:sp>
        <p:nvSpPr>
          <p:cNvPr id="215" name="Google Shape;215;p7"/>
          <p:cNvSpPr txBox="1"/>
          <p:nvPr/>
        </p:nvSpPr>
        <p:spPr>
          <a:xfrm>
            <a:off x="20437329" y="9320243"/>
            <a:ext cx="622847" cy="448728"/>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300"/>
              <a:buFont typeface="Helvetica Neue Light"/>
              <a:buNone/>
            </a:pPr>
            <a:r>
              <a:rPr lang="en-US" sz="2300" b="0" i="0" u="none" strike="noStrike" cap="none">
                <a:solidFill>
                  <a:srgbClr val="000000"/>
                </a:solidFill>
                <a:latin typeface="Helvetica Neue Light"/>
                <a:ea typeface="Helvetica Neue Light"/>
                <a:cs typeface="Helvetica Neue Light"/>
                <a:sym typeface="Helvetica Neue Light"/>
              </a:rPr>
              <a:t>Text</a:t>
            </a:r>
            <a:endParaRPr/>
          </a:p>
        </p:txBody>
      </p:sp>
      <p:pic>
        <p:nvPicPr>
          <p:cNvPr id="216" name="Google Shape;216;p7" descr="Image"/>
          <p:cNvPicPr preferRelativeResize="0"/>
          <p:nvPr/>
        </p:nvPicPr>
        <p:blipFill rotWithShape="1">
          <a:blip r:embed="rId4">
            <a:alphaModFix/>
          </a:blip>
          <a:srcRect/>
          <a:stretch/>
        </p:blipFill>
        <p:spPr>
          <a:xfrm>
            <a:off x="570230" y="634021"/>
            <a:ext cx="2905670" cy="286768"/>
          </a:xfrm>
          <a:prstGeom prst="rect">
            <a:avLst/>
          </a:prstGeom>
          <a:noFill/>
          <a:ln>
            <a:noFill/>
          </a:ln>
        </p:spPr>
      </p:pic>
      <p:pic>
        <p:nvPicPr>
          <p:cNvPr id="217" name="Google Shape;217;p7" descr="Image"/>
          <p:cNvPicPr preferRelativeResize="0"/>
          <p:nvPr/>
        </p:nvPicPr>
        <p:blipFill rotWithShape="1">
          <a:blip r:embed="rId5">
            <a:alphaModFix/>
          </a:blip>
          <a:srcRect/>
          <a:stretch/>
        </p:blipFill>
        <p:spPr>
          <a:xfrm>
            <a:off x="631087" y="12451687"/>
            <a:ext cx="688648" cy="689176"/>
          </a:xfrm>
          <a:prstGeom prst="rect">
            <a:avLst/>
          </a:prstGeom>
          <a:noFill/>
          <a:ln>
            <a:noFill/>
          </a:ln>
        </p:spPr>
      </p:pic>
      <p:pic>
        <p:nvPicPr>
          <p:cNvPr id="218" name="Google Shape;218;p7" descr="Image"/>
          <p:cNvPicPr preferRelativeResize="0"/>
          <p:nvPr/>
        </p:nvPicPr>
        <p:blipFill rotWithShape="1">
          <a:blip r:embed="rId6">
            <a:alphaModFix/>
          </a:blip>
          <a:srcRect/>
          <a:stretch/>
        </p:blipFill>
        <p:spPr>
          <a:xfrm>
            <a:off x="7615443" y="5898264"/>
            <a:ext cx="1529157" cy="1297125"/>
          </a:xfrm>
          <a:prstGeom prst="rect">
            <a:avLst/>
          </a:prstGeom>
          <a:noFill/>
          <a:ln>
            <a:noFill/>
          </a:ln>
        </p:spPr>
      </p:pic>
      <p:pic>
        <p:nvPicPr>
          <p:cNvPr id="219" name="Google Shape;219;p7" descr="Image"/>
          <p:cNvPicPr preferRelativeResize="0"/>
          <p:nvPr/>
        </p:nvPicPr>
        <p:blipFill rotWithShape="1">
          <a:blip r:embed="rId7">
            <a:alphaModFix/>
          </a:blip>
          <a:srcRect/>
          <a:stretch/>
        </p:blipFill>
        <p:spPr>
          <a:xfrm>
            <a:off x="11120100" y="8496878"/>
            <a:ext cx="1761593" cy="1289546"/>
          </a:xfrm>
          <a:prstGeom prst="rect">
            <a:avLst/>
          </a:prstGeom>
          <a:noFill/>
          <a:ln>
            <a:noFill/>
          </a:ln>
        </p:spPr>
      </p:pic>
      <p:pic>
        <p:nvPicPr>
          <p:cNvPr id="220" name="Google Shape;220;p7" descr="Image"/>
          <p:cNvPicPr preferRelativeResize="0"/>
          <p:nvPr/>
        </p:nvPicPr>
        <p:blipFill rotWithShape="1">
          <a:blip r:embed="rId8">
            <a:alphaModFix/>
          </a:blip>
          <a:srcRect/>
          <a:stretch/>
        </p:blipFill>
        <p:spPr>
          <a:xfrm>
            <a:off x="14906752" y="5915760"/>
            <a:ext cx="1765555" cy="1278825"/>
          </a:xfrm>
          <a:prstGeom prst="rect">
            <a:avLst/>
          </a:prstGeom>
          <a:noFill/>
          <a:ln>
            <a:noFill/>
          </a:ln>
        </p:spPr>
      </p:pic>
      <p:pic>
        <p:nvPicPr>
          <p:cNvPr id="221" name="Google Shape;221;p7" descr="Image"/>
          <p:cNvPicPr preferRelativeResize="0"/>
          <p:nvPr/>
        </p:nvPicPr>
        <p:blipFill rotWithShape="1">
          <a:blip r:embed="rId9">
            <a:alphaModFix/>
          </a:blip>
          <a:srcRect/>
          <a:stretch/>
        </p:blipFill>
        <p:spPr>
          <a:xfrm>
            <a:off x="18470671" y="8577343"/>
            <a:ext cx="1851632" cy="13106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ctrTitle" idx="4294967295"/>
          </p:nvPr>
        </p:nvSpPr>
        <p:spPr>
          <a:xfrm>
            <a:off x="1206496" y="2543237"/>
            <a:ext cx="3653023" cy="140659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6B18F0"/>
              </a:buClr>
              <a:buSzPts val="7600"/>
              <a:buFont typeface="Arial"/>
              <a:buNone/>
            </a:pPr>
            <a:r>
              <a:rPr lang="en-US" sz="7600" b="1" i="0" u="none" strike="noStrike" cap="none">
                <a:solidFill>
                  <a:srgbClr val="6B18F0"/>
                </a:solidFill>
                <a:latin typeface="Arial"/>
                <a:ea typeface="Arial"/>
                <a:cs typeface="Arial"/>
                <a:sym typeface="Arial"/>
              </a:rPr>
              <a:t>RESULTS</a:t>
            </a:r>
            <a:endParaRPr/>
          </a:p>
        </p:txBody>
      </p:sp>
      <p:sp>
        <p:nvSpPr>
          <p:cNvPr id="227" name="Google Shape;227;p8"/>
          <p:cNvSpPr txBox="1"/>
          <p:nvPr/>
        </p:nvSpPr>
        <p:spPr>
          <a:xfrm>
            <a:off x="1328175" y="4547746"/>
            <a:ext cx="1349122" cy="5481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3000"/>
              <a:buFont typeface="Helvetica Neue"/>
              <a:buNone/>
            </a:pPr>
            <a:r>
              <a:rPr lang="en-US" sz="3000" b="0" i="1" u="none" strike="noStrike" cap="none">
                <a:solidFill>
                  <a:srgbClr val="000000"/>
                </a:solidFill>
                <a:latin typeface="Helvetica Neue"/>
                <a:ea typeface="Helvetica Neue"/>
                <a:cs typeface="Helvetica Neue"/>
                <a:sym typeface="Helvetica Neue"/>
              </a:rPr>
              <a:t>Graphs</a:t>
            </a:r>
            <a:endParaRPr/>
          </a:p>
        </p:txBody>
      </p:sp>
      <p:sp>
        <p:nvSpPr>
          <p:cNvPr id="228" name="Google Shape;228;p8"/>
          <p:cNvSpPr txBox="1"/>
          <p:nvPr/>
        </p:nvSpPr>
        <p:spPr>
          <a:xfrm>
            <a:off x="1321317" y="5038875"/>
            <a:ext cx="1355980" cy="548134"/>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3000"/>
              <a:buFont typeface="Helvetica Neue"/>
              <a:buNone/>
            </a:pPr>
            <a:r>
              <a:rPr lang="en-US" sz="3000" b="0" i="1" u="none" strike="noStrike" cap="none">
                <a:solidFill>
                  <a:srgbClr val="000000"/>
                </a:solidFill>
                <a:latin typeface="Helvetica Neue"/>
                <a:ea typeface="Helvetica Neue"/>
                <a:cs typeface="Helvetica Neue"/>
                <a:sym typeface="Helvetica Neue"/>
              </a:rPr>
              <a:t>Figures</a:t>
            </a:r>
            <a:endParaRPr/>
          </a:p>
        </p:txBody>
      </p:sp>
      <p:sp>
        <p:nvSpPr>
          <p:cNvPr id="229" name="Google Shape;229;p8"/>
          <p:cNvSpPr txBox="1"/>
          <p:nvPr/>
        </p:nvSpPr>
        <p:spPr>
          <a:xfrm>
            <a:off x="1448190" y="5596846"/>
            <a:ext cx="1229107" cy="5481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3000"/>
              <a:buFont typeface="Helvetica Neue"/>
              <a:buNone/>
            </a:pPr>
            <a:r>
              <a:rPr lang="en-US" sz="3000" b="0" i="1" u="none" strike="noStrike" cap="none">
                <a:solidFill>
                  <a:srgbClr val="000000"/>
                </a:solidFill>
                <a:latin typeface="Helvetica Neue"/>
                <a:ea typeface="Helvetica Neue"/>
                <a:cs typeface="Helvetica Neue"/>
                <a:sym typeface="Helvetica Neue"/>
              </a:rPr>
              <a:t>Charts</a:t>
            </a:r>
            <a:endParaRPr/>
          </a:p>
        </p:txBody>
      </p:sp>
      <p:sp>
        <p:nvSpPr>
          <p:cNvPr id="230" name="Google Shape;230;p8"/>
          <p:cNvSpPr txBox="1"/>
          <p:nvPr/>
        </p:nvSpPr>
        <p:spPr>
          <a:xfrm>
            <a:off x="15706514" y="4418754"/>
            <a:ext cx="1427684" cy="151514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9300"/>
              <a:buFont typeface="Helvetica Neue"/>
              <a:buNone/>
            </a:pPr>
            <a:r>
              <a:rPr lang="en-US" sz="9300" b="1" i="0" u="none" strike="noStrike" cap="none">
                <a:solidFill>
                  <a:srgbClr val="10171F"/>
                </a:solidFill>
                <a:latin typeface="Helvetica Neue"/>
                <a:ea typeface="Helvetica Neue"/>
                <a:cs typeface="Helvetica Neue"/>
                <a:sym typeface="Helvetica Neue"/>
              </a:rPr>
              <a:t>85</a:t>
            </a:r>
            <a:endParaRPr/>
          </a:p>
        </p:txBody>
      </p:sp>
      <p:sp>
        <p:nvSpPr>
          <p:cNvPr id="231" name="Google Shape;231;p8"/>
          <p:cNvSpPr txBox="1"/>
          <p:nvPr/>
        </p:nvSpPr>
        <p:spPr>
          <a:xfrm>
            <a:off x="17034901" y="5354809"/>
            <a:ext cx="294133" cy="32467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500"/>
              <a:buFont typeface="Helvetica Neue"/>
              <a:buNone/>
            </a:pPr>
            <a:r>
              <a:rPr lang="en-US" sz="1500" b="0" i="1" u="none" strike="noStrike" cap="none">
                <a:solidFill>
                  <a:srgbClr val="10171F"/>
                </a:solidFill>
                <a:latin typeface="Helvetica Neue"/>
                <a:ea typeface="Helvetica Neue"/>
                <a:cs typeface="Helvetica Neue"/>
                <a:sym typeface="Helvetica Neue"/>
              </a:rPr>
              <a:t>%</a:t>
            </a:r>
            <a:endParaRPr/>
          </a:p>
        </p:txBody>
      </p:sp>
      <p:sp>
        <p:nvSpPr>
          <p:cNvPr id="232" name="Google Shape;232;p8"/>
          <p:cNvSpPr txBox="1"/>
          <p:nvPr/>
        </p:nvSpPr>
        <p:spPr>
          <a:xfrm>
            <a:off x="17242335" y="5430088"/>
            <a:ext cx="502286" cy="25031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000"/>
              <a:buFont typeface="Helvetica Neue"/>
              <a:buNone/>
            </a:pPr>
            <a:r>
              <a:rPr lang="en-US" sz="1000" b="0" i="1" u="none" strike="noStrike" cap="none">
                <a:solidFill>
                  <a:srgbClr val="10171F"/>
                </a:solidFill>
                <a:latin typeface="Helvetica Neue"/>
                <a:ea typeface="Helvetica Neue"/>
                <a:cs typeface="Helvetica Neue"/>
                <a:sym typeface="Helvetica Neue"/>
              </a:rPr>
              <a:t>Charts</a:t>
            </a:r>
            <a:endParaRPr/>
          </a:p>
        </p:txBody>
      </p:sp>
      <p:sp>
        <p:nvSpPr>
          <p:cNvPr id="233" name="Google Shape;233;p8"/>
          <p:cNvSpPr txBox="1"/>
          <p:nvPr/>
        </p:nvSpPr>
        <p:spPr>
          <a:xfrm>
            <a:off x="17799411" y="8420495"/>
            <a:ext cx="1427684" cy="151514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9300"/>
              <a:buFont typeface="Helvetica Neue"/>
              <a:buNone/>
            </a:pPr>
            <a:r>
              <a:rPr lang="en-US" sz="9300" b="1" i="0" u="none" strike="noStrike" cap="none">
                <a:solidFill>
                  <a:srgbClr val="10171F"/>
                </a:solidFill>
                <a:latin typeface="Helvetica Neue"/>
                <a:ea typeface="Helvetica Neue"/>
                <a:cs typeface="Helvetica Neue"/>
                <a:sym typeface="Helvetica Neue"/>
              </a:rPr>
              <a:t>15</a:t>
            </a:r>
            <a:endParaRPr/>
          </a:p>
        </p:txBody>
      </p:sp>
      <p:sp>
        <p:nvSpPr>
          <p:cNvPr id="234" name="Google Shape;234;p8"/>
          <p:cNvSpPr txBox="1"/>
          <p:nvPr/>
        </p:nvSpPr>
        <p:spPr>
          <a:xfrm>
            <a:off x="19099407" y="9365285"/>
            <a:ext cx="294133" cy="32467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500"/>
              <a:buFont typeface="Helvetica Neue"/>
              <a:buNone/>
            </a:pPr>
            <a:r>
              <a:rPr lang="en-US" sz="1500" b="0" i="1" u="none" strike="noStrike" cap="none">
                <a:solidFill>
                  <a:srgbClr val="10171F"/>
                </a:solidFill>
                <a:latin typeface="Helvetica Neue"/>
                <a:ea typeface="Helvetica Neue"/>
                <a:cs typeface="Helvetica Neue"/>
                <a:sym typeface="Helvetica Neue"/>
              </a:rPr>
              <a:t>%</a:t>
            </a:r>
            <a:endParaRPr/>
          </a:p>
        </p:txBody>
      </p:sp>
      <p:sp>
        <p:nvSpPr>
          <p:cNvPr id="235" name="Google Shape;235;p8"/>
          <p:cNvSpPr txBox="1"/>
          <p:nvPr/>
        </p:nvSpPr>
        <p:spPr>
          <a:xfrm>
            <a:off x="19306841" y="9440564"/>
            <a:ext cx="502286" cy="250317"/>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000"/>
              <a:buFont typeface="Helvetica Neue"/>
              <a:buNone/>
            </a:pPr>
            <a:r>
              <a:rPr lang="en-US" sz="1000" b="0" i="1" u="none" strike="noStrike" cap="none">
                <a:solidFill>
                  <a:srgbClr val="10171F"/>
                </a:solidFill>
                <a:latin typeface="Helvetica Neue"/>
                <a:ea typeface="Helvetica Neue"/>
                <a:cs typeface="Helvetica Neue"/>
                <a:sym typeface="Helvetica Neue"/>
              </a:rPr>
              <a:t>Charts</a:t>
            </a:r>
            <a:endParaRPr/>
          </a:p>
        </p:txBody>
      </p:sp>
      <p:sp>
        <p:nvSpPr>
          <p:cNvPr id="236" name="Google Shape;236;p8"/>
          <p:cNvSpPr txBox="1"/>
          <p:nvPr/>
        </p:nvSpPr>
        <p:spPr>
          <a:xfrm>
            <a:off x="18093216" y="4411164"/>
            <a:ext cx="2118361" cy="4117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1" i="0" u="none" strike="noStrike" cap="none">
                <a:solidFill>
                  <a:srgbClr val="000000"/>
                </a:solidFill>
                <a:latin typeface="Helvetica Neue"/>
                <a:ea typeface="Helvetica Neue"/>
                <a:cs typeface="Helvetica Neue"/>
                <a:sym typeface="Helvetica Neue"/>
              </a:rPr>
              <a:t>Charts &amp; Graphs</a:t>
            </a:r>
            <a:endParaRPr/>
          </a:p>
        </p:txBody>
      </p:sp>
      <p:sp>
        <p:nvSpPr>
          <p:cNvPr id="237" name="Google Shape;237;p8"/>
          <p:cNvSpPr txBox="1"/>
          <p:nvPr/>
        </p:nvSpPr>
        <p:spPr>
          <a:xfrm>
            <a:off x="9390126" y="10008511"/>
            <a:ext cx="1497477" cy="287478"/>
          </a:xfrm>
          <a:prstGeom prst="rect">
            <a:avLst/>
          </a:prstGeom>
          <a:noFill/>
          <a:ln>
            <a:noFill/>
          </a:ln>
        </p:spPr>
        <p:txBody>
          <a:bodyPr spcFirstLastPara="1" wrap="square" lIns="50800" tIns="50800" rIns="50800" bIns="50800" anchor="ctr" anchorCtr="0">
            <a:spAutoFit/>
          </a:bodyPr>
          <a:lstStyle/>
          <a:p>
            <a:pPr marL="0" marR="0" lvl="0" indent="0" algn="r" rtl="0">
              <a:lnSpc>
                <a:spcPct val="90000"/>
              </a:lnSpc>
              <a:spcBef>
                <a:spcPts val="0"/>
              </a:spcBef>
              <a:spcAft>
                <a:spcPts val="0"/>
              </a:spcAft>
              <a:buClr>
                <a:srgbClr val="10171F"/>
              </a:buClr>
              <a:buSzPts val="1300"/>
              <a:buFont typeface="Helvetica Neue"/>
              <a:buNone/>
            </a:pPr>
            <a:r>
              <a:rPr lang="en-US" sz="1300" b="0" i="0" u="none" strike="noStrike" cap="none">
                <a:solidFill>
                  <a:srgbClr val="10171F"/>
                </a:solidFill>
                <a:latin typeface="Helvetica Neue"/>
                <a:ea typeface="Helvetica Neue"/>
                <a:cs typeface="Helvetica Neue"/>
                <a:sym typeface="Helvetica Neue"/>
              </a:rPr>
              <a:t>Lorem ipsum dolor</a:t>
            </a:r>
            <a:endParaRPr/>
          </a:p>
        </p:txBody>
      </p:sp>
      <p:pic>
        <p:nvPicPr>
          <p:cNvPr id="238" name="Google Shape;238;p8" descr="Artboard 2 copy.png"/>
          <p:cNvPicPr preferRelativeResize="0"/>
          <p:nvPr/>
        </p:nvPicPr>
        <p:blipFill rotWithShape="1">
          <a:blip r:embed="rId3">
            <a:alphaModFix/>
          </a:blip>
          <a:srcRect/>
          <a:stretch/>
        </p:blipFill>
        <p:spPr>
          <a:xfrm>
            <a:off x="21644661" y="11726557"/>
            <a:ext cx="2139436" cy="2139435"/>
          </a:xfrm>
          <a:prstGeom prst="rect">
            <a:avLst/>
          </a:prstGeom>
          <a:noFill/>
          <a:ln>
            <a:noFill/>
          </a:ln>
        </p:spPr>
      </p:pic>
      <p:sp>
        <p:nvSpPr>
          <p:cNvPr id="239" name="Google Shape;239;p8"/>
          <p:cNvSpPr txBox="1"/>
          <p:nvPr/>
        </p:nvSpPr>
        <p:spPr>
          <a:xfrm>
            <a:off x="22838454" y="577760"/>
            <a:ext cx="946659"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Results</a:t>
            </a:r>
            <a:endParaRPr/>
          </a:p>
        </p:txBody>
      </p:sp>
      <p:cxnSp>
        <p:nvCxnSpPr>
          <p:cNvPr id="240" name="Google Shape;240;p8"/>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241" name="Google Shape;241;p8"/>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cxnSp>
        <p:nvCxnSpPr>
          <p:cNvPr id="242" name="Google Shape;242;p8"/>
          <p:cNvCxnSpPr/>
          <p:nvPr/>
        </p:nvCxnSpPr>
        <p:spPr>
          <a:xfrm>
            <a:off x="1206496" y="4173024"/>
            <a:ext cx="3446165" cy="1"/>
          </a:xfrm>
          <a:prstGeom prst="straightConnector1">
            <a:avLst/>
          </a:prstGeom>
          <a:noFill/>
          <a:ln w="25400" cap="flat" cmpd="sng">
            <a:solidFill>
              <a:srgbClr val="000000"/>
            </a:solidFill>
            <a:prstDash val="solid"/>
            <a:miter lim="400000"/>
            <a:headEnd type="none" w="sm" len="sm"/>
            <a:tailEnd type="none" w="sm" len="sm"/>
          </a:ln>
        </p:spPr>
      </p:cxnSp>
      <p:sp>
        <p:nvSpPr>
          <p:cNvPr id="243" name="Google Shape;243;p8"/>
          <p:cNvSpPr txBox="1"/>
          <p:nvPr/>
        </p:nvSpPr>
        <p:spPr>
          <a:xfrm>
            <a:off x="6676204" y="10002244"/>
            <a:ext cx="612738" cy="300012"/>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300"/>
              <a:buFont typeface="Helvetica Neue"/>
              <a:buNone/>
            </a:pPr>
            <a:r>
              <a:rPr lang="en-US" sz="1300" b="0" i="1" u="none" strike="noStrike" cap="none">
                <a:solidFill>
                  <a:srgbClr val="10171F"/>
                </a:solidFill>
                <a:latin typeface="Helvetica Neue"/>
                <a:ea typeface="Helvetica Neue"/>
                <a:cs typeface="Helvetica Neue"/>
                <a:sym typeface="Helvetica Neue"/>
              </a:rPr>
              <a:t>Purple</a:t>
            </a:r>
            <a:endParaRPr/>
          </a:p>
        </p:txBody>
      </p:sp>
      <p:pic>
        <p:nvPicPr>
          <p:cNvPr id="244" name="Google Shape;244;p8" descr="Image"/>
          <p:cNvPicPr preferRelativeResize="0"/>
          <p:nvPr/>
        </p:nvPicPr>
        <p:blipFill rotWithShape="1">
          <a:blip r:embed="rId4">
            <a:alphaModFix/>
          </a:blip>
          <a:srcRect/>
          <a:stretch/>
        </p:blipFill>
        <p:spPr>
          <a:xfrm>
            <a:off x="6464827" y="5102404"/>
            <a:ext cx="4422776" cy="4613276"/>
          </a:xfrm>
          <a:prstGeom prst="rect">
            <a:avLst/>
          </a:prstGeom>
          <a:noFill/>
          <a:ln>
            <a:noFill/>
          </a:ln>
        </p:spPr>
      </p:pic>
      <p:sp>
        <p:nvSpPr>
          <p:cNvPr id="245" name="Google Shape;245;p8"/>
          <p:cNvSpPr txBox="1"/>
          <p:nvPr/>
        </p:nvSpPr>
        <p:spPr>
          <a:xfrm>
            <a:off x="18490627" y="5032064"/>
            <a:ext cx="1745334" cy="1318951"/>
          </a:xfrm>
          <a:prstGeom prst="rect">
            <a:avLst/>
          </a:prstGeom>
          <a:noFill/>
          <a:ln>
            <a:noFill/>
          </a:ln>
        </p:spPr>
        <p:txBody>
          <a:bodyPr spcFirstLastPara="1" wrap="square" lIns="50800" tIns="50800" rIns="50800" bIns="50800" anchor="ctr" anchorCtr="0">
            <a:spAutoFit/>
          </a:bodyPr>
          <a:lstStyle/>
          <a:p>
            <a:pPr marL="0" marR="0" lvl="0" indent="0" algn="r" rtl="0">
              <a:lnSpc>
                <a:spcPct val="90000"/>
              </a:lnSpc>
              <a:spcBef>
                <a:spcPts val="0"/>
              </a:spcBef>
              <a:spcAft>
                <a:spcPts val="0"/>
              </a:spcAft>
              <a:buClr>
                <a:srgbClr val="10171F"/>
              </a:buClr>
              <a:buSzPts val="1300"/>
              <a:buFont typeface="Helvetica Neue"/>
              <a:buNone/>
            </a:pPr>
            <a:r>
              <a:rPr lang="en-US" sz="1300" b="0" i="0" u="none" strike="noStrike" cap="none">
                <a:solidFill>
                  <a:srgbClr val="10171F"/>
                </a:solidFill>
                <a:latin typeface="Helvetica Neue"/>
                <a:ea typeface="Helvetica Neue"/>
                <a:cs typeface="Helvetica Neue"/>
                <a:sym typeface="Helvetica Neue"/>
              </a:rPr>
              <a:t>Lorem ipsum dolor sit amet, consectetur adipiscing elit. Integer ultricies mi nec elit pretium porta. Ut pellentesque mollis magna et molestie. </a:t>
            </a:r>
            <a:endParaRPr/>
          </a:p>
        </p:txBody>
      </p:sp>
      <p:sp>
        <p:nvSpPr>
          <p:cNvPr id="246" name="Google Shape;246;p8"/>
          <p:cNvSpPr txBox="1"/>
          <p:nvPr/>
        </p:nvSpPr>
        <p:spPr>
          <a:xfrm>
            <a:off x="7124099" y="4903231"/>
            <a:ext cx="1244093" cy="1304030"/>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8000"/>
              <a:buFont typeface="Helvetica Neue"/>
              <a:buNone/>
            </a:pPr>
            <a:r>
              <a:rPr lang="en-US" sz="8000" b="1" i="0" u="none" strike="noStrike" cap="none">
                <a:solidFill>
                  <a:srgbClr val="10171F"/>
                </a:solidFill>
                <a:latin typeface="Helvetica Neue"/>
                <a:ea typeface="Helvetica Neue"/>
                <a:cs typeface="Helvetica Neue"/>
                <a:sym typeface="Helvetica Neue"/>
              </a:rPr>
              <a:t>15</a:t>
            </a:r>
            <a:endParaRPr/>
          </a:p>
        </p:txBody>
      </p:sp>
      <p:sp>
        <p:nvSpPr>
          <p:cNvPr id="247" name="Google Shape;247;p8"/>
          <p:cNvSpPr txBox="1"/>
          <p:nvPr/>
        </p:nvSpPr>
        <p:spPr>
          <a:xfrm>
            <a:off x="8287386" y="5708575"/>
            <a:ext cx="294133" cy="324676"/>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500"/>
              <a:buFont typeface="Helvetica Neue"/>
              <a:buNone/>
            </a:pPr>
            <a:r>
              <a:rPr lang="en-US" sz="1500" b="0" i="1" u="none" strike="noStrike" cap="none">
                <a:solidFill>
                  <a:srgbClr val="10171F"/>
                </a:solidFill>
                <a:latin typeface="Helvetica Neue"/>
                <a:ea typeface="Helvetica Neue"/>
                <a:cs typeface="Helvetica Neue"/>
                <a:sym typeface="Helvetica Neue"/>
              </a:rPr>
              <a:t>%</a:t>
            </a:r>
            <a:endParaRPr/>
          </a:p>
        </p:txBody>
      </p:sp>
      <p:sp>
        <p:nvSpPr>
          <p:cNvPr id="248" name="Google Shape;248;p8"/>
          <p:cNvSpPr txBox="1"/>
          <p:nvPr/>
        </p:nvSpPr>
        <p:spPr>
          <a:xfrm>
            <a:off x="7969183" y="7905246"/>
            <a:ext cx="1244093" cy="1304030"/>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B0ECE8"/>
              </a:buClr>
              <a:buSzPts val="8000"/>
              <a:buFont typeface="Helvetica Neue"/>
              <a:buNone/>
            </a:pPr>
            <a:r>
              <a:rPr lang="en-US" sz="8000" b="1" i="0" u="none" strike="noStrike" cap="none">
                <a:solidFill>
                  <a:srgbClr val="B0ECE8"/>
                </a:solidFill>
                <a:latin typeface="Helvetica Neue"/>
                <a:ea typeface="Helvetica Neue"/>
                <a:cs typeface="Helvetica Neue"/>
                <a:sym typeface="Helvetica Neue"/>
              </a:rPr>
              <a:t>85</a:t>
            </a:r>
            <a:endParaRPr/>
          </a:p>
        </p:txBody>
      </p:sp>
      <p:sp>
        <p:nvSpPr>
          <p:cNvPr id="249" name="Google Shape;249;p8"/>
          <p:cNvSpPr txBox="1"/>
          <p:nvPr/>
        </p:nvSpPr>
        <p:spPr>
          <a:xfrm>
            <a:off x="9155914" y="8697967"/>
            <a:ext cx="294133" cy="324675"/>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B0ECE8"/>
              </a:buClr>
              <a:buSzPts val="1500"/>
              <a:buFont typeface="Helvetica Neue"/>
              <a:buNone/>
            </a:pPr>
            <a:r>
              <a:rPr lang="en-US" sz="1500" b="0" i="1" u="none" strike="noStrike" cap="none">
                <a:solidFill>
                  <a:srgbClr val="B0ECE8"/>
                </a:solidFill>
                <a:latin typeface="Helvetica Neue"/>
                <a:ea typeface="Helvetica Neue"/>
                <a:cs typeface="Helvetica Neue"/>
                <a:sym typeface="Helvetica Neue"/>
              </a:rPr>
              <a:t>%</a:t>
            </a:r>
            <a:endParaRPr/>
          </a:p>
        </p:txBody>
      </p:sp>
      <p:sp>
        <p:nvSpPr>
          <p:cNvPr id="250" name="Google Shape;250;p8"/>
          <p:cNvSpPr txBox="1"/>
          <p:nvPr/>
        </p:nvSpPr>
        <p:spPr>
          <a:xfrm>
            <a:off x="9114863" y="4411164"/>
            <a:ext cx="2048003" cy="411733"/>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1" i="0" u="none" strike="noStrike" cap="none">
                <a:solidFill>
                  <a:srgbClr val="000000"/>
                </a:solidFill>
                <a:latin typeface="Helvetica Neue"/>
                <a:ea typeface="Helvetica Neue"/>
                <a:cs typeface="Helvetica Neue"/>
                <a:sym typeface="Helvetica Neue"/>
              </a:rPr>
              <a:t>Charts &amp; Charts</a:t>
            </a:r>
            <a:endParaRPr/>
          </a:p>
        </p:txBody>
      </p:sp>
      <p:sp>
        <p:nvSpPr>
          <p:cNvPr id="251" name="Google Shape;251;p8"/>
          <p:cNvSpPr txBox="1"/>
          <p:nvPr/>
        </p:nvSpPr>
        <p:spPr>
          <a:xfrm>
            <a:off x="13538786" y="9919634"/>
            <a:ext cx="1998638" cy="803215"/>
          </a:xfrm>
          <a:prstGeom prst="rect">
            <a:avLst/>
          </a:prstGeom>
          <a:noFill/>
          <a:ln>
            <a:noFill/>
          </a:ln>
        </p:spPr>
        <p:txBody>
          <a:bodyPr spcFirstLastPara="1" wrap="square" lIns="50800" tIns="50800" rIns="50800" bIns="50800" anchor="ctr" anchorCtr="0">
            <a:spAutoFit/>
          </a:bodyPr>
          <a:lstStyle/>
          <a:p>
            <a:pPr marL="0" marR="0" lvl="0" indent="0" algn="r" rtl="0">
              <a:lnSpc>
                <a:spcPct val="90000"/>
              </a:lnSpc>
              <a:spcBef>
                <a:spcPts val="0"/>
              </a:spcBef>
              <a:spcAft>
                <a:spcPts val="0"/>
              </a:spcAft>
              <a:buClr>
                <a:srgbClr val="10171F"/>
              </a:buClr>
              <a:buSzPts val="1300"/>
              <a:buFont typeface="Helvetica Neue"/>
              <a:buNone/>
            </a:pPr>
            <a:r>
              <a:rPr lang="en-US" sz="1300" b="0" i="0" u="none" strike="noStrike" cap="none">
                <a:solidFill>
                  <a:srgbClr val="10171F"/>
                </a:solidFill>
                <a:latin typeface="Helvetica Neue"/>
                <a:ea typeface="Helvetica Neue"/>
                <a:cs typeface="Helvetica Neue"/>
                <a:sym typeface="Helvetica Neue"/>
              </a:rPr>
              <a:t>Integer ultricies mi nec elit pretium porta. Integer ultricies mi nec elit pretium porta.</a:t>
            </a:r>
            <a:endParaRPr/>
          </a:p>
        </p:txBody>
      </p:sp>
      <p:sp>
        <p:nvSpPr>
          <p:cNvPr id="252" name="Google Shape;252;p8"/>
          <p:cNvSpPr txBox="1"/>
          <p:nvPr/>
        </p:nvSpPr>
        <p:spPr>
          <a:xfrm>
            <a:off x="8115852" y="10326451"/>
            <a:ext cx="2771750" cy="287478"/>
          </a:xfrm>
          <a:prstGeom prst="rect">
            <a:avLst/>
          </a:prstGeom>
          <a:noFill/>
          <a:ln>
            <a:noFill/>
          </a:ln>
        </p:spPr>
        <p:txBody>
          <a:bodyPr spcFirstLastPara="1" wrap="square" lIns="50800" tIns="50800" rIns="50800" bIns="50800" anchor="ctr" anchorCtr="0">
            <a:spAutoFit/>
          </a:bodyPr>
          <a:lstStyle/>
          <a:p>
            <a:pPr marL="0" marR="0" lvl="0" indent="0" algn="r" rtl="0">
              <a:lnSpc>
                <a:spcPct val="90000"/>
              </a:lnSpc>
              <a:spcBef>
                <a:spcPts val="0"/>
              </a:spcBef>
              <a:spcAft>
                <a:spcPts val="0"/>
              </a:spcAft>
              <a:buClr>
                <a:srgbClr val="10171F"/>
              </a:buClr>
              <a:buSzPts val="1300"/>
              <a:buFont typeface="Helvetica Neue"/>
              <a:buNone/>
            </a:pPr>
            <a:r>
              <a:rPr lang="en-US" sz="1300" b="0" i="0" u="none" strike="noStrike" cap="none">
                <a:solidFill>
                  <a:srgbClr val="10171F"/>
                </a:solidFill>
                <a:latin typeface="Helvetica Neue"/>
                <a:ea typeface="Helvetica Neue"/>
                <a:cs typeface="Helvetica Neue"/>
                <a:sym typeface="Helvetica Neue"/>
              </a:rPr>
              <a:t>sit amet, consectetur adipiscing elit.</a:t>
            </a:r>
            <a:endParaRPr/>
          </a:p>
        </p:txBody>
      </p:sp>
      <p:sp>
        <p:nvSpPr>
          <p:cNvPr id="253" name="Google Shape;253;p8"/>
          <p:cNvSpPr/>
          <p:nvPr/>
        </p:nvSpPr>
        <p:spPr>
          <a:xfrm>
            <a:off x="6458842" y="10077601"/>
            <a:ext cx="149298" cy="149297"/>
          </a:xfrm>
          <a:prstGeom prst="ellipse">
            <a:avLst/>
          </a:prstGeom>
          <a:solidFill>
            <a:srgbClr val="631EE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4" name="Google Shape;254;p8"/>
          <p:cNvSpPr/>
          <p:nvPr/>
        </p:nvSpPr>
        <p:spPr>
          <a:xfrm>
            <a:off x="6458842" y="10395542"/>
            <a:ext cx="149298" cy="149297"/>
          </a:xfrm>
          <a:prstGeom prst="ellipse">
            <a:avLst/>
          </a:prstGeom>
          <a:solidFill>
            <a:srgbClr val="FFFFFF"/>
          </a:solidFill>
          <a:ln w="127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5" name="Google Shape;255;p8"/>
          <p:cNvSpPr txBox="1"/>
          <p:nvPr/>
        </p:nvSpPr>
        <p:spPr>
          <a:xfrm>
            <a:off x="6676204" y="10320184"/>
            <a:ext cx="548514" cy="300012"/>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10171F"/>
              </a:buClr>
              <a:buSzPts val="1300"/>
              <a:buFont typeface="Helvetica Neue"/>
              <a:buNone/>
            </a:pPr>
            <a:r>
              <a:rPr lang="en-US" sz="1300" b="0" i="1" u="none" strike="noStrike" cap="none">
                <a:solidFill>
                  <a:srgbClr val="10171F"/>
                </a:solidFill>
                <a:latin typeface="Helvetica Neue"/>
                <a:ea typeface="Helvetica Neue"/>
                <a:cs typeface="Helvetica Neue"/>
                <a:sym typeface="Helvetica Neue"/>
              </a:rPr>
              <a:t>White</a:t>
            </a:r>
            <a:endParaRPr/>
          </a:p>
        </p:txBody>
      </p:sp>
      <p:pic>
        <p:nvPicPr>
          <p:cNvPr id="256" name="Google Shape;256;p8" descr="Image"/>
          <p:cNvPicPr preferRelativeResize="0"/>
          <p:nvPr/>
        </p:nvPicPr>
        <p:blipFill rotWithShape="1">
          <a:blip r:embed="rId5">
            <a:alphaModFix/>
          </a:blip>
          <a:srcRect/>
          <a:stretch/>
        </p:blipFill>
        <p:spPr>
          <a:xfrm>
            <a:off x="15669097" y="5869615"/>
            <a:ext cx="1998638" cy="4864101"/>
          </a:xfrm>
          <a:prstGeom prst="rect">
            <a:avLst/>
          </a:prstGeom>
          <a:noFill/>
          <a:ln>
            <a:noFill/>
          </a:ln>
        </p:spPr>
      </p:pic>
      <p:pic>
        <p:nvPicPr>
          <p:cNvPr id="257" name="Google Shape;257;p8" descr="Image"/>
          <p:cNvPicPr preferRelativeResize="0"/>
          <p:nvPr/>
        </p:nvPicPr>
        <p:blipFill rotWithShape="1">
          <a:blip r:embed="rId6">
            <a:alphaModFix/>
          </a:blip>
          <a:srcRect/>
          <a:stretch/>
        </p:blipFill>
        <p:spPr>
          <a:xfrm>
            <a:off x="17851339" y="9893289"/>
            <a:ext cx="1998638" cy="840426"/>
          </a:xfrm>
          <a:prstGeom prst="rect">
            <a:avLst/>
          </a:prstGeom>
          <a:noFill/>
          <a:ln>
            <a:noFill/>
          </a:ln>
        </p:spPr>
      </p:pic>
      <p:pic>
        <p:nvPicPr>
          <p:cNvPr id="258" name="Google Shape;258;p8" descr="Image"/>
          <p:cNvPicPr preferRelativeResize="0"/>
          <p:nvPr/>
        </p:nvPicPr>
        <p:blipFill rotWithShape="1">
          <a:blip r:embed="rId7">
            <a:alphaModFix/>
          </a:blip>
          <a:srcRect/>
          <a:stretch/>
        </p:blipFill>
        <p:spPr>
          <a:xfrm>
            <a:off x="570230" y="634021"/>
            <a:ext cx="2905670" cy="286768"/>
          </a:xfrm>
          <a:prstGeom prst="rect">
            <a:avLst/>
          </a:prstGeom>
          <a:noFill/>
          <a:ln>
            <a:noFill/>
          </a:ln>
        </p:spPr>
      </p:pic>
      <p:pic>
        <p:nvPicPr>
          <p:cNvPr id="259" name="Google Shape;259;p8" descr="Image"/>
          <p:cNvPicPr preferRelativeResize="0"/>
          <p:nvPr/>
        </p:nvPicPr>
        <p:blipFill rotWithShape="1">
          <a:blip r:embed="rId8">
            <a:alphaModFix/>
          </a:blip>
          <a:srcRect/>
          <a:stretch/>
        </p:blipFill>
        <p:spPr>
          <a:xfrm>
            <a:off x="631087" y="12451687"/>
            <a:ext cx="688648" cy="689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9" descr="Image"/>
          <p:cNvPicPr preferRelativeResize="0"/>
          <p:nvPr/>
        </p:nvPicPr>
        <p:blipFill rotWithShape="1">
          <a:blip r:embed="rId3">
            <a:alphaModFix/>
          </a:blip>
          <a:srcRect/>
          <a:stretch/>
        </p:blipFill>
        <p:spPr>
          <a:xfrm flipH="1">
            <a:off x="12694663" y="6432523"/>
            <a:ext cx="2784937" cy="850954"/>
          </a:xfrm>
          <a:prstGeom prst="rect">
            <a:avLst/>
          </a:prstGeom>
          <a:noFill/>
          <a:ln>
            <a:noFill/>
          </a:ln>
        </p:spPr>
      </p:pic>
      <p:pic>
        <p:nvPicPr>
          <p:cNvPr id="265" name="Google Shape;265;p9" descr="Artboard 2 copy.png"/>
          <p:cNvPicPr preferRelativeResize="0"/>
          <p:nvPr/>
        </p:nvPicPr>
        <p:blipFill rotWithShape="1">
          <a:blip r:embed="rId4">
            <a:alphaModFix/>
          </a:blip>
          <a:srcRect/>
          <a:stretch/>
        </p:blipFill>
        <p:spPr>
          <a:xfrm>
            <a:off x="21644661" y="11726557"/>
            <a:ext cx="2139436" cy="2139435"/>
          </a:xfrm>
          <a:prstGeom prst="rect">
            <a:avLst/>
          </a:prstGeom>
          <a:noFill/>
          <a:ln>
            <a:noFill/>
          </a:ln>
        </p:spPr>
      </p:pic>
      <p:sp>
        <p:nvSpPr>
          <p:cNvPr id="266" name="Google Shape;266;p9"/>
          <p:cNvSpPr txBox="1"/>
          <p:nvPr/>
        </p:nvSpPr>
        <p:spPr>
          <a:xfrm>
            <a:off x="22470154" y="577760"/>
            <a:ext cx="1337057" cy="399289"/>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Discussion</a:t>
            </a:r>
            <a:endParaRPr/>
          </a:p>
        </p:txBody>
      </p:sp>
      <p:cxnSp>
        <p:nvCxnSpPr>
          <p:cNvPr id="267" name="Google Shape;267;p9"/>
          <p:cNvCxnSpPr/>
          <p:nvPr/>
        </p:nvCxnSpPr>
        <p:spPr>
          <a:xfrm>
            <a:off x="571500" y="1282700"/>
            <a:ext cx="23241000" cy="0"/>
          </a:xfrm>
          <a:prstGeom prst="straightConnector1">
            <a:avLst/>
          </a:prstGeom>
          <a:noFill/>
          <a:ln w="25400" cap="flat" cmpd="sng">
            <a:solidFill>
              <a:srgbClr val="000000"/>
            </a:solidFill>
            <a:prstDash val="solid"/>
            <a:miter lim="400000"/>
            <a:headEnd type="none" w="sm" len="sm"/>
            <a:tailEnd type="none" w="sm" len="sm"/>
          </a:ln>
        </p:spPr>
      </p:cxnSp>
      <p:cxnSp>
        <p:nvCxnSpPr>
          <p:cNvPr id="268" name="Google Shape;268;p9"/>
          <p:cNvCxnSpPr/>
          <p:nvPr/>
        </p:nvCxnSpPr>
        <p:spPr>
          <a:xfrm>
            <a:off x="571500" y="12157537"/>
            <a:ext cx="23241000" cy="1"/>
          </a:xfrm>
          <a:prstGeom prst="straightConnector1">
            <a:avLst/>
          </a:prstGeom>
          <a:noFill/>
          <a:ln w="25400" cap="flat" cmpd="sng">
            <a:solidFill>
              <a:srgbClr val="000000"/>
            </a:solidFill>
            <a:prstDash val="solid"/>
            <a:miter lim="400000"/>
            <a:headEnd type="none" w="sm" len="sm"/>
            <a:tailEnd type="none" w="sm" len="sm"/>
          </a:ln>
        </p:spPr>
      </p:cxnSp>
      <p:cxnSp>
        <p:nvCxnSpPr>
          <p:cNvPr id="269" name="Google Shape;269;p9"/>
          <p:cNvCxnSpPr/>
          <p:nvPr/>
        </p:nvCxnSpPr>
        <p:spPr>
          <a:xfrm>
            <a:off x="1380621" y="5159135"/>
            <a:ext cx="15793661" cy="1"/>
          </a:xfrm>
          <a:prstGeom prst="straightConnector1">
            <a:avLst/>
          </a:prstGeom>
          <a:noFill/>
          <a:ln w="25400" cap="flat" cmpd="sng">
            <a:solidFill>
              <a:srgbClr val="000000"/>
            </a:solidFill>
            <a:prstDash val="solid"/>
            <a:miter lim="400000"/>
            <a:headEnd type="none" w="sm" len="sm"/>
            <a:tailEnd type="none" w="sm" len="sm"/>
          </a:ln>
        </p:spPr>
      </p:cxnSp>
      <p:sp>
        <p:nvSpPr>
          <p:cNvPr id="270" name="Google Shape;270;p9"/>
          <p:cNvSpPr txBox="1"/>
          <p:nvPr/>
        </p:nvSpPr>
        <p:spPr>
          <a:xfrm>
            <a:off x="1149451" y="1278247"/>
            <a:ext cx="16966236" cy="3886201"/>
          </a:xfrm>
          <a:prstGeom prst="rect">
            <a:avLst/>
          </a:prstGeom>
          <a:noFill/>
          <a:ln>
            <a:noFill/>
          </a:ln>
        </p:spPr>
        <p:txBody>
          <a:bodyPr spcFirstLastPara="1" wrap="square" lIns="50800" tIns="50800" rIns="50800" bIns="50800" anchor="ctr" anchorCtr="0">
            <a:spAutoFit/>
          </a:bodyPr>
          <a:lstStyle/>
          <a:p>
            <a:pPr marL="0" marR="0" lvl="0" indent="0" algn="l" rtl="0">
              <a:lnSpc>
                <a:spcPct val="80000"/>
              </a:lnSpc>
              <a:spcBef>
                <a:spcPts val="0"/>
              </a:spcBef>
              <a:spcAft>
                <a:spcPts val="0"/>
              </a:spcAft>
              <a:buClr>
                <a:srgbClr val="6C18EF"/>
              </a:buClr>
              <a:buSzPts val="26100"/>
              <a:buFont typeface="Arial"/>
              <a:buNone/>
            </a:pPr>
            <a:r>
              <a:rPr lang="en-US" sz="26100" b="1" i="0" u="none" strike="noStrike" cap="none">
                <a:solidFill>
                  <a:srgbClr val="6C18EF"/>
                </a:solidFill>
                <a:latin typeface="Arial"/>
                <a:ea typeface="Arial"/>
                <a:cs typeface="Arial"/>
                <a:sym typeface="Arial"/>
              </a:rPr>
              <a:t>DISCUSSION</a:t>
            </a:r>
            <a:r>
              <a:rPr lang="en-US" sz="26100" b="1" i="0" u="none" strike="noStrike" cap="none">
                <a:solidFill>
                  <a:srgbClr val="000000"/>
                </a:solidFill>
                <a:latin typeface="Arial"/>
                <a:ea typeface="Arial"/>
                <a:cs typeface="Arial"/>
                <a:sym typeface="Arial"/>
              </a:rPr>
              <a:t> </a:t>
            </a:r>
            <a:endParaRPr/>
          </a:p>
        </p:txBody>
      </p:sp>
      <p:sp>
        <p:nvSpPr>
          <p:cNvPr id="271" name="Google Shape;271;p9"/>
          <p:cNvSpPr txBox="1"/>
          <p:nvPr/>
        </p:nvSpPr>
        <p:spPr>
          <a:xfrm>
            <a:off x="1354462" y="7574771"/>
            <a:ext cx="4493652" cy="31496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a:t>
            </a:r>
            <a:endParaRPr/>
          </a:p>
        </p:txBody>
      </p:sp>
      <p:sp>
        <p:nvSpPr>
          <p:cNvPr id="272" name="Google Shape;272;p9"/>
          <p:cNvSpPr txBox="1"/>
          <p:nvPr/>
        </p:nvSpPr>
        <p:spPr>
          <a:xfrm>
            <a:off x="7030625" y="7574771"/>
            <a:ext cx="4493653" cy="31496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a:t>
            </a:r>
            <a:endParaRPr/>
          </a:p>
        </p:txBody>
      </p:sp>
      <p:sp>
        <p:nvSpPr>
          <p:cNvPr id="273" name="Google Shape;273;p9"/>
          <p:cNvSpPr txBox="1"/>
          <p:nvPr/>
        </p:nvSpPr>
        <p:spPr>
          <a:xfrm>
            <a:off x="12706789" y="7574771"/>
            <a:ext cx="4493652" cy="3149601"/>
          </a:xfrm>
          <a:prstGeom prst="rect">
            <a:avLst/>
          </a:prstGeom>
          <a:noFill/>
          <a:ln>
            <a:noFill/>
          </a:ln>
        </p:spPr>
        <p:txBody>
          <a:bodyPr spcFirstLastPara="1" wrap="square" lIns="50800" tIns="50800" rIns="50800" bIns="50800" anchor="ctr" anchorCtr="0">
            <a:spAutoFit/>
          </a:bodyPr>
          <a:lstStyle/>
          <a:p>
            <a:pPr marL="0" marR="0" lvl="0" indent="0" algn="l" rtl="0">
              <a:lnSpc>
                <a:spcPct val="90000"/>
              </a:lnSpc>
              <a:spcBef>
                <a:spcPts val="0"/>
              </a:spcBef>
              <a:spcAft>
                <a:spcPts val="0"/>
              </a:spcAft>
              <a:buClr>
                <a:srgbClr val="000000"/>
              </a:buClr>
              <a:buSzPts val="2000"/>
              <a:buFont typeface="Helvetica Neue"/>
              <a:buNone/>
            </a:pPr>
            <a:r>
              <a:rPr lang="en-US" sz="2000" b="0" i="1" u="none" strike="noStrike" cap="none">
                <a:solidFill>
                  <a:srgbClr val="000000"/>
                </a:solidFill>
                <a:latin typeface="Helvetica Neue"/>
                <a:ea typeface="Helvetica Neue"/>
                <a:cs typeface="Helvetica Neue"/>
                <a:sym typeface="Helvetica Neue"/>
              </a:rPr>
              <a:t>Lorem ipsum dolor sit amet, consectetur adipiscing elit. Integer ultricies mi nec elit pretium porta. Ut pellentesque mollis magna et molestie. In elementum nulla vel augue tempor non ultrices mauris semper. Vestibulum nulla augue, volutpat at bibendum id, interdum ut ante. Lorem ipsum dolor sit amet, consectetur adipiscing elit. Integer ultricies mi nec elit pretium porta.</a:t>
            </a:r>
            <a:endParaRPr/>
          </a:p>
        </p:txBody>
      </p:sp>
      <p:sp>
        <p:nvSpPr>
          <p:cNvPr id="274" name="Google Shape;274;p9"/>
          <p:cNvSpPr txBox="1"/>
          <p:nvPr/>
        </p:nvSpPr>
        <p:spPr>
          <a:xfrm>
            <a:off x="12720063" y="6608646"/>
            <a:ext cx="3736235" cy="498708"/>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FFFFFF"/>
              </a:buClr>
              <a:buSzPts val="2600"/>
              <a:buFont typeface="Helvetica Neue"/>
              <a:buNone/>
            </a:pPr>
            <a:r>
              <a:rPr lang="en-US" sz="2600" b="0" i="0" u="none" strike="noStrike" cap="none">
                <a:solidFill>
                  <a:srgbClr val="FFFFFF"/>
                </a:solidFill>
                <a:latin typeface="Helvetica Neue"/>
                <a:ea typeface="Helvetica Neue"/>
                <a:cs typeface="Helvetica Neue"/>
                <a:sym typeface="Helvetica Neue"/>
              </a:rPr>
              <a:t>Discussion</a:t>
            </a:r>
            <a:endParaRPr/>
          </a:p>
        </p:txBody>
      </p:sp>
      <p:pic>
        <p:nvPicPr>
          <p:cNvPr id="275" name="Google Shape;275;p9" descr="Image"/>
          <p:cNvPicPr preferRelativeResize="0"/>
          <p:nvPr/>
        </p:nvPicPr>
        <p:blipFill rotWithShape="1">
          <a:blip r:embed="rId3">
            <a:alphaModFix/>
          </a:blip>
          <a:srcRect/>
          <a:stretch/>
        </p:blipFill>
        <p:spPr>
          <a:xfrm flipH="1">
            <a:off x="7055863" y="6432523"/>
            <a:ext cx="2784937" cy="850954"/>
          </a:xfrm>
          <a:prstGeom prst="rect">
            <a:avLst/>
          </a:prstGeom>
          <a:noFill/>
          <a:ln>
            <a:noFill/>
          </a:ln>
        </p:spPr>
      </p:pic>
      <p:sp>
        <p:nvSpPr>
          <p:cNvPr id="276" name="Google Shape;276;p9"/>
          <p:cNvSpPr txBox="1"/>
          <p:nvPr/>
        </p:nvSpPr>
        <p:spPr>
          <a:xfrm>
            <a:off x="7081263" y="6608646"/>
            <a:ext cx="3736235" cy="498708"/>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FFFFFF"/>
              </a:buClr>
              <a:buSzPts val="2600"/>
              <a:buFont typeface="Helvetica Neue"/>
              <a:buNone/>
            </a:pPr>
            <a:r>
              <a:rPr lang="en-US" sz="2600" b="0" i="0" u="none" strike="noStrike" cap="none">
                <a:solidFill>
                  <a:srgbClr val="FFFFFF"/>
                </a:solidFill>
                <a:latin typeface="Helvetica Neue"/>
                <a:ea typeface="Helvetica Neue"/>
                <a:cs typeface="Helvetica Neue"/>
                <a:sym typeface="Helvetica Neue"/>
              </a:rPr>
              <a:t>Discussion</a:t>
            </a:r>
            <a:endParaRPr/>
          </a:p>
        </p:txBody>
      </p:sp>
      <p:pic>
        <p:nvPicPr>
          <p:cNvPr id="277" name="Google Shape;277;p9" descr="Image"/>
          <p:cNvPicPr preferRelativeResize="0"/>
          <p:nvPr/>
        </p:nvPicPr>
        <p:blipFill rotWithShape="1">
          <a:blip r:embed="rId3">
            <a:alphaModFix/>
          </a:blip>
          <a:srcRect/>
          <a:stretch/>
        </p:blipFill>
        <p:spPr>
          <a:xfrm flipH="1">
            <a:off x="1417063" y="6432523"/>
            <a:ext cx="2784937" cy="850954"/>
          </a:xfrm>
          <a:prstGeom prst="rect">
            <a:avLst/>
          </a:prstGeom>
          <a:noFill/>
          <a:ln>
            <a:noFill/>
          </a:ln>
        </p:spPr>
      </p:pic>
      <p:sp>
        <p:nvSpPr>
          <p:cNvPr id="278" name="Google Shape;278;p9"/>
          <p:cNvSpPr txBox="1"/>
          <p:nvPr/>
        </p:nvSpPr>
        <p:spPr>
          <a:xfrm>
            <a:off x="1442463" y="6608646"/>
            <a:ext cx="3736235" cy="498708"/>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FFFFFF"/>
              </a:buClr>
              <a:buSzPts val="2600"/>
              <a:buFont typeface="Helvetica Neue"/>
              <a:buNone/>
            </a:pPr>
            <a:r>
              <a:rPr lang="en-US" sz="2600" b="0" i="0" u="none" strike="noStrike" cap="none">
                <a:solidFill>
                  <a:srgbClr val="FFFFFF"/>
                </a:solidFill>
                <a:latin typeface="Helvetica Neue"/>
                <a:ea typeface="Helvetica Neue"/>
                <a:cs typeface="Helvetica Neue"/>
                <a:sym typeface="Helvetica Neue"/>
              </a:rPr>
              <a:t>Discussion</a:t>
            </a:r>
            <a:endParaRPr/>
          </a:p>
        </p:txBody>
      </p:sp>
      <p:pic>
        <p:nvPicPr>
          <p:cNvPr id="279" name="Google Shape;279;p9" descr="Image"/>
          <p:cNvPicPr preferRelativeResize="0"/>
          <p:nvPr/>
        </p:nvPicPr>
        <p:blipFill rotWithShape="1">
          <a:blip r:embed="rId5">
            <a:alphaModFix/>
          </a:blip>
          <a:srcRect/>
          <a:stretch/>
        </p:blipFill>
        <p:spPr>
          <a:xfrm>
            <a:off x="570230" y="634021"/>
            <a:ext cx="2905670" cy="286768"/>
          </a:xfrm>
          <a:prstGeom prst="rect">
            <a:avLst/>
          </a:prstGeom>
          <a:noFill/>
          <a:ln>
            <a:noFill/>
          </a:ln>
        </p:spPr>
      </p:pic>
      <p:pic>
        <p:nvPicPr>
          <p:cNvPr id="280" name="Google Shape;280;p9" descr="Image"/>
          <p:cNvPicPr preferRelativeResize="0"/>
          <p:nvPr/>
        </p:nvPicPr>
        <p:blipFill rotWithShape="1">
          <a:blip r:embed="rId6">
            <a:alphaModFix/>
          </a:blip>
          <a:srcRect/>
          <a:stretch/>
        </p:blipFill>
        <p:spPr>
          <a:xfrm>
            <a:off x="631087" y="12451687"/>
            <a:ext cx="688648" cy="689176"/>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E4F9CC61193334F9F53760D1FAA8274" ma:contentTypeVersion="1" ma:contentTypeDescription="Upload an image." ma:contentTypeScope="" ma:versionID="46547c514d53e1f5851e0e5e65b3c9d2">
  <xsd:schema xmlns:xsd="http://www.w3.org/2001/XMLSchema" xmlns:xs="http://www.w3.org/2001/XMLSchema" xmlns:p="http://schemas.microsoft.com/office/2006/metadata/properties" xmlns:ns1="http://schemas.microsoft.com/sharepoint/v3" xmlns:ns2="4F59F5B9-B9AB-4637-BE56-89C7E67A807D" xmlns:ns3="http://schemas.microsoft.com/sharepoint/v3/fields" targetNamespace="http://schemas.microsoft.com/office/2006/metadata/properties" ma:root="true" ma:fieldsID="d3b621dccd310f1237e50e8f531dd547" ns1:_="" ns2:_="" ns3:_="">
    <xsd:import namespace="http://schemas.microsoft.com/sharepoint/v3"/>
    <xsd:import namespace="4F59F5B9-B9AB-4637-BE56-89C7E67A807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59F5B9-B9AB-4637-BE56-89C7E67A807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4F59F5B9-B9AB-4637-BE56-89C7E67A807D" xsi:nil="true"/>
    <wic_System_Copyright xmlns="http://schemas.microsoft.com/sharepoint/v3/fields" xsi:nil="true"/>
  </documentManagement>
</p:properties>
</file>

<file path=customXml/itemProps1.xml><?xml version="1.0" encoding="utf-8"?>
<ds:datastoreItem xmlns:ds="http://schemas.openxmlformats.org/officeDocument/2006/customXml" ds:itemID="{71C8B40E-CF36-461F-BD16-C9A9DBB48265}"/>
</file>

<file path=customXml/itemProps2.xml><?xml version="1.0" encoding="utf-8"?>
<ds:datastoreItem xmlns:ds="http://schemas.openxmlformats.org/officeDocument/2006/customXml" ds:itemID="{E4704CB4-9CEA-4797-9CDB-94C9FBB3B12E}"/>
</file>

<file path=customXml/itemProps3.xml><?xml version="1.0" encoding="utf-8"?>
<ds:datastoreItem xmlns:ds="http://schemas.openxmlformats.org/officeDocument/2006/customXml" ds:itemID="{A545295B-0F14-4D3C-B0E2-2E46DE12C0C5}"/>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Custom</PresentationFormat>
  <Paragraphs>137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Helvetica Neue</vt:lpstr>
      <vt:lpstr>Arial</vt:lpstr>
      <vt:lpstr>Helvetica Neue Light</vt:lpstr>
      <vt:lpstr>21_BasicWhite</vt:lpstr>
      <vt:lpstr>Title of The Presentation</vt:lpstr>
      <vt:lpstr>INTRODUCTION</vt:lpstr>
      <vt:lpstr>OBJECTIVES</vt:lpstr>
      <vt:lpstr>LITERATURE REVIEW</vt:lpstr>
      <vt:lpstr>METHODOLOGY</vt:lpstr>
      <vt:lpstr>METHODOLOGY</vt:lpstr>
      <vt:lpstr>METHODOLOGY</vt:lpstr>
      <vt:lpstr>RESULTS</vt:lpstr>
      <vt:lpstr>PowerPoint Presentation</vt:lpstr>
      <vt:lpstr>PowerPoint Presentation</vt:lpstr>
      <vt:lpstr>PowerPoint Presentation</vt:lpstr>
      <vt:lpstr>REFERENCES </vt:lpstr>
      <vt:lpstr>ACKNOWLEDGMENTS </vt:lpstr>
      <vt:lpstr>PowerPoint Presentation</vt:lpstr>
      <vt:lpstr>RELEVANT ICONS</vt:lpstr>
      <vt:lpstr>RELEVANT ICONS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Amal Alshehri, Ms.</dc:creator>
  <cp:keywords/>
  <dc:description/>
  <cp:lastModifiedBy>Amal Alshehri, Ms.</cp:lastModifiedBy>
  <cp:revision>1</cp:revision>
  <dcterms:modified xsi:type="dcterms:W3CDTF">2024-03-06T08:35:43Z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0x0101009148F5A04DDD49CBA7127AADA5FB792B00AADE34325A8B49CDA8BB4DB53328F214008E4F9CC61193334F9F53760D1FAA8274</vt:lpwstr>
  </property>
</Properties>
</file>