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13716000" cx="24384000"/>
  <p:notesSz cx="6858000" cy="9144000"/>
  <p:embeddedFontLst>
    <p:embeddedFont>
      <p:font typeface="Helvetica Neue"/>
      <p:regular r:id="rId22"/>
      <p:bold r:id="rId23"/>
      <p:italic r:id="rId24"/>
      <p:boldItalic r:id="rId25"/>
    </p:embeddedFont>
    <p:embeddedFont>
      <p:font typeface="Helvetica Neue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Jzim+DO06PKrmYNEqCo1vb/PX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HelveticaNeueLight-regular.fntdata"/><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font" Target="fonts/HelveticaNeue-boldItalic.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HelveticaNeueLight-boldItalic.fntdata"/><Relationship Id="rId16" Type="http://schemas.openxmlformats.org/officeDocument/2006/relationships/slide" Target="slides/slide12.xml"/><Relationship Id="rId24" Type="http://schemas.openxmlformats.org/officeDocument/2006/relationships/font" Target="fonts/HelveticaNeue-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2.xml"/><Relationship Id="rId23" Type="http://schemas.openxmlformats.org/officeDocument/2006/relationships/font" Target="fonts/HelveticaNeue-bold.fntdata"/><Relationship Id="rId28" Type="http://schemas.openxmlformats.org/officeDocument/2006/relationships/font" Target="fonts/HelveticaNeueLight-italic.fnt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22" Type="http://schemas.openxmlformats.org/officeDocument/2006/relationships/font" Target="fonts/HelveticaNeue-regular.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HelveticaNeueLight-bold.fntdata"/><Relationship Id="rId30" Type="http://customschemas.google.com/relationships/presentationmetadata" Target="metadata"/><Relationship Id="rId14" Type="http://schemas.openxmlformats.org/officeDocument/2006/relationships/slide" Target="slides/slide10.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0"/>
          <p:cNvSpPr txBox="1"/>
          <p:nvPr>
            <p:ph idx="1" type="body"/>
          </p:nvPr>
        </p:nvSpPr>
        <p:spPr>
          <a:xfrm>
            <a:off x="1201340" y="11859862"/>
            <a:ext cx="2197100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1" name="Google Shape;11;p20"/>
          <p:cNvSpPr txBox="1"/>
          <p:nvPr>
            <p:ph type="title"/>
          </p:nvPr>
        </p:nvSpPr>
        <p:spPr>
          <a:xfrm>
            <a:off x="1206496" y="2574991"/>
            <a:ext cx="21971004" cy="4648201"/>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2" name="Google Shape;12;p20"/>
          <p:cNvSpPr txBox="1"/>
          <p:nvPr>
            <p:ph idx="2" type="body"/>
          </p:nvPr>
        </p:nvSpPr>
        <p:spPr>
          <a:xfrm>
            <a:off x="1201342" y="7223190"/>
            <a:ext cx="21971001" cy="190500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3" name="Google Shape;13;p2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 name="Shape 52"/>
        <p:cNvGrpSpPr/>
        <p:nvPr/>
      </p:nvGrpSpPr>
      <p:grpSpPr>
        <a:xfrm>
          <a:off x="0" y="0"/>
          <a:ext cx="0" cy="0"/>
          <a:chOff x="0" y="0"/>
          <a:chExt cx="0" cy="0"/>
        </a:xfrm>
      </p:grpSpPr>
      <p:sp>
        <p:nvSpPr>
          <p:cNvPr id="53" name="Google Shape;53;p29"/>
          <p:cNvSpPr txBox="1"/>
          <p:nvPr>
            <p:ph type="title"/>
          </p:nvPr>
        </p:nvSpPr>
        <p:spPr>
          <a:xfrm>
            <a:off x="1206500" y="1079500"/>
            <a:ext cx="21971000" cy="1434949"/>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4" name="Google Shape;54;p29"/>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5" name="Google Shape;55;p2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6" name="Shape 56"/>
        <p:cNvGrpSpPr/>
        <p:nvPr/>
      </p:nvGrpSpPr>
      <p:grpSpPr>
        <a:xfrm>
          <a:off x="0" y="0"/>
          <a:ext cx="0" cy="0"/>
          <a:chOff x="0" y="0"/>
          <a:chExt cx="0" cy="0"/>
        </a:xfrm>
      </p:grpSpPr>
      <p:sp>
        <p:nvSpPr>
          <p:cNvPr id="57" name="Google Shape;57;p30"/>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8" name="Google Shape;58;p30"/>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59" name="Google Shape;59;p30"/>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vl1pPr>
            <a:lvl2pPr indent="-228600" lvl="1" marL="914400" algn="l">
              <a:lnSpc>
                <a:spcPct val="100000"/>
              </a:lnSpc>
              <a:spcBef>
                <a:spcPts val="1800"/>
              </a:spcBef>
              <a:spcAft>
                <a:spcPts val="0"/>
              </a:spcAft>
              <a:buClr>
                <a:srgbClr val="000000"/>
              </a:buClr>
              <a:buSzPts val="5500"/>
              <a:buFont typeface="Helvetica Neue"/>
              <a:buNone/>
              <a:defRPr sz="5500"/>
            </a:lvl2pPr>
            <a:lvl3pPr indent="-228600" lvl="2" marL="1371600" algn="l">
              <a:lnSpc>
                <a:spcPct val="100000"/>
              </a:lnSpc>
              <a:spcBef>
                <a:spcPts val="1800"/>
              </a:spcBef>
              <a:spcAft>
                <a:spcPts val="0"/>
              </a:spcAft>
              <a:buClr>
                <a:srgbClr val="000000"/>
              </a:buClr>
              <a:buSzPts val="5500"/>
              <a:buFont typeface="Helvetica Neue"/>
              <a:buNone/>
              <a:defRPr sz="5500"/>
            </a:lvl3pPr>
            <a:lvl4pPr indent="-228600" lvl="3" marL="1828800" algn="l">
              <a:lnSpc>
                <a:spcPct val="100000"/>
              </a:lnSpc>
              <a:spcBef>
                <a:spcPts val="1800"/>
              </a:spcBef>
              <a:spcAft>
                <a:spcPts val="0"/>
              </a:spcAft>
              <a:buClr>
                <a:srgbClr val="000000"/>
              </a:buClr>
              <a:buSzPts val="5500"/>
              <a:buFont typeface="Helvetica Neue"/>
              <a:buNone/>
              <a:defRPr sz="5500"/>
            </a:lvl4pPr>
            <a:lvl5pPr indent="-228600" lvl="4" marL="2286000" algn="l">
              <a:lnSpc>
                <a:spcPct val="100000"/>
              </a:lnSpc>
              <a:spcBef>
                <a:spcPts val="1800"/>
              </a:spcBef>
              <a:spcAft>
                <a:spcPts val="0"/>
              </a:spcAft>
              <a:buClr>
                <a:srgbClr val="000000"/>
              </a:buClr>
              <a:buSzPts val="5500"/>
              <a:buFont typeface="Helvetica Neue"/>
              <a:buNone/>
              <a:defRPr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0" name="Google Shape;60;p30"/>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61" name="Shape 61"/>
        <p:cNvGrpSpPr/>
        <p:nvPr/>
      </p:nvGrpSpPr>
      <p:grpSpPr>
        <a:xfrm>
          <a:off x="0" y="0"/>
          <a:ext cx="0" cy="0"/>
          <a:chOff x="0" y="0"/>
          <a:chExt cx="0" cy="0"/>
        </a:xfrm>
      </p:grpSpPr>
      <p:sp>
        <p:nvSpPr>
          <p:cNvPr id="62" name="Google Shape;62;p31"/>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indent="-228600" lvl="1" marL="9144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indent="-228600" lvl="2" marL="1371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indent="-228600" lvl="3" marL="18288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indent="-228600" lvl="4" marL="22860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3" name="Google Shape;63;p3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64" name="Shape 64"/>
        <p:cNvGrpSpPr/>
        <p:nvPr/>
      </p:nvGrpSpPr>
      <p:grpSpPr>
        <a:xfrm>
          <a:off x="0" y="0"/>
          <a:ext cx="0" cy="0"/>
          <a:chOff x="0" y="0"/>
          <a:chExt cx="0" cy="0"/>
        </a:xfrm>
      </p:grpSpPr>
      <p:sp>
        <p:nvSpPr>
          <p:cNvPr id="65" name="Google Shape;65;p32"/>
          <p:cNvSpPr txBox="1"/>
          <p:nvPr>
            <p:ph idx="1" type="body"/>
          </p:nvPr>
        </p:nvSpPr>
        <p:spPr>
          <a:xfrm>
            <a:off x="1206500" y="1075927"/>
            <a:ext cx="21971000" cy="7241584"/>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000000"/>
              </a:buClr>
              <a:buSzPts val="25000"/>
              <a:buFont typeface="Helvetica Neue"/>
              <a:buNone/>
              <a:defRPr b="1" sz="25000"/>
            </a:lvl1pPr>
            <a:lvl2pPr indent="-228600" lvl="1" marL="914400" algn="ctr">
              <a:lnSpc>
                <a:spcPct val="80000"/>
              </a:lnSpc>
              <a:spcBef>
                <a:spcPts val="0"/>
              </a:spcBef>
              <a:spcAft>
                <a:spcPts val="0"/>
              </a:spcAft>
              <a:buClr>
                <a:srgbClr val="000000"/>
              </a:buClr>
              <a:buSzPts val="25000"/>
              <a:buFont typeface="Helvetica Neue"/>
              <a:buNone/>
              <a:defRPr b="1" sz="25000"/>
            </a:lvl2pPr>
            <a:lvl3pPr indent="-228600" lvl="2" marL="1371600" algn="ctr">
              <a:lnSpc>
                <a:spcPct val="80000"/>
              </a:lnSpc>
              <a:spcBef>
                <a:spcPts val="0"/>
              </a:spcBef>
              <a:spcAft>
                <a:spcPts val="0"/>
              </a:spcAft>
              <a:buClr>
                <a:srgbClr val="000000"/>
              </a:buClr>
              <a:buSzPts val="25000"/>
              <a:buFont typeface="Helvetica Neue"/>
              <a:buNone/>
              <a:defRPr b="1" sz="25000"/>
            </a:lvl3pPr>
            <a:lvl4pPr indent="-228600" lvl="3" marL="1828800" algn="ctr">
              <a:lnSpc>
                <a:spcPct val="80000"/>
              </a:lnSpc>
              <a:spcBef>
                <a:spcPts val="0"/>
              </a:spcBef>
              <a:spcAft>
                <a:spcPts val="0"/>
              </a:spcAft>
              <a:buClr>
                <a:srgbClr val="000000"/>
              </a:buClr>
              <a:buSzPts val="25000"/>
              <a:buFont typeface="Helvetica Neue"/>
              <a:buNone/>
              <a:defRPr b="1" sz="25000"/>
            </a:lvl4pPr>
            <a:lvl5pPr indent="-228600" lvl="4" marL="2286000" algn="ctr">
              <a:lnSpc>
                <a:spcPct val="80000"/>
              </a:lnSpc>
              <a:spcBef>
                <a:spcPts val="0"/>
              </a:spcBef>
              <a:spcAft>
                <a:spcPts val="0"/>
              </a:spcAft>
              <a:buClr>
                <a:srgbClr val="000000"/>
              </a:buClr>
              <a:buSzPts val="25000"/>
              <a:buFont typeface="Helvetica Neue"/>
              <a:buNone/>
              <a:defRPr b="1" sz="250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6" name="Google Shape;66;p32"/>
          <p:cNvSpPr txBox="1"/>
          <p:nvPr>
            <p:ph idx="2" type="body"/>
          </p:nvPr>
        </p:nvSpPr>
        <p:spPr>
          <a:xfrm>
            <a:off x="1206500" y="8262180"/>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67" name="Google Shape;67;p32"/>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68" name="Shape 68"/>
        <p:cNvGrpSpPr/>
        <p:nvPr/>
      </p:nvGrpSpPr>
      <p:grpSpPr>
        <a:xfrm>
          <a:off x="0" y="0"/>
          <a:ext cx="0" cy="0"/>
          <a:chOff x="0" y="0"/>
          <a:chExt cx="0" cy="0"/>
        </a:xfrm>
      </p:grpSpPr>
      <p:sp>
        <p:nvSpPr>
          <p:cNvPr id="69" name="Google Shape;69;p33"/>
          <p:cNvSpPr txBox="1"/>
          <p:nvPr>
            <p:ph idx="1" type="body"/>
          </p:nvPr>
        </p:nvSpPr>
        <p:spPr>
          <a:xfrm>
            <a:off x="2430025" y="10675453"/>
            <a:ext cx="20200052"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70" name="Google Shape;70;p33"/>
          <p:cNvSpPr txBox="1"/>
          <p:nvPr>
            <p:ph idx="2" type="body"/>
          </p:nvPr>
        </p:nvSpPr>
        <p:spPr>
          <a:xfrm>
            <a:off x="1753923" y="4939860"/>
            <a:ext cx="20876154" cy="3836280"/>
          </a:xfrm>
          <a:prstGeom prst="rect">
            <a:avLst/>
          </a:prstGeom>
          <a:noFill/>
          <a:ln>
            <a:noFill/>
          </a:ln>
        </p:spPr>
        <p:txBody>
          <a:bodyPr anchorCtr="0" anchor="t" bIns="50800" lIns="50800" spcFirstLastPara="1" rIns="50800" wrap="square" tIns="50800">
            <a:normAutofit/>
          </a:bodyPr>
          <a:lstStyle>
            <a:lvl1pPr indent="-228600" lvl="0" marL="4572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indent="-228600" lvl="1" marL="9144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indent="-228600" lvl="2" marL="1371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indent="-228600" lvl="3" marL="18288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indent="-228600" lvl="4" marL="22860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71" name="Google Shape;71;p3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2" name="Shape 72"/>
        <p:cNvGrpSpPr/>
        <p:nvPr/>
      </p:nvGrpSpPr>
      <p:grpSpPr>
        <a:xfrm>
          <a:off x="0" y="0"/>
          <a:ext cx="0" cy="0"/>
          <a:chOff x="0" y="0"/>
          <a:chExt cx="0" cy="0"/>
        </a:xfrm>
      </p:grpSpPr>
      <p:sp>
        <p:nvSpPr>
          <p:cNvPr id="73" name="Google Shape;73;p34"/>
          <p:cNvSpPr/>
          <p:nvPr>
            <p:ph idx="2" type="pic"/>
          </p:nvPr>
        </p:nvSpPr>
        <p:spPr>
          <a:xfrm>
            <a:off x="15760700" y="1016000"/>
            <a:ext cx="7439099" cy="5949678"/>
          </a:xfrm>
          <a:prstGeom prst="rect">
            <a:avLst/>
          </a:prstGeom>
          <a:noFill/>
          <a:ln>
            <a:noFill/>
          </a:ln>
        </p:spPr>
      </p:sp>
      <p:sp>
        <p:nvSpPr>
          <p:cNvPr id="74" name="Google Shape;74;p34"/>
          <p:cNvSpPr/>
          <p:nvPr>
            <p:ph idx="3" type="pic"/>
          </p:nvPr>
        </p:nvSpPr>
        <p:spPr>
          <a:xfrm>
            <a:off x="13500100" y="3978275"/>
            <a:ext cx="10439400" cy="12150181"/>
          </a:xfrm>
          <a:prstGeom prst="rect">
            <a:avLst/>
          </a:prstGeom>
          <a:noFill/>
          <a:ln>
            <a:noFill/>
          </a:ln>
        </p:spPr>
      </p:sp>
      <p:sp>
        <p:nvSpPr>
          <p:cNvPr id="75" name="Google Shape;75;p34"/>
          <p:cNvSpPr/>
          <p:nvPr>
            <p:ph idx="4" type="pic"/>
          </p:nvPr>
        </p:nvSpPr>
        <p:spPr>
          <a:xfrm>
            <a:off x="-139700" y="495300"/>
            <a:ext cx="16611600" cy="12458700"/>
          </a:xfrm>
          <a:prstGeom prst="rect">
            <a:avLst/>
          </a:prstGeom>
          <a:noFill/>
          <a:ln>
            <a:noFill/>
          </a:ln>
        </p:spPr>
      </p:sp>
      <p:sp>
        <p:nvSpPr>
          <p:cNvPr id="76" name="Google Shape;76;p3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7" name="Shape 77"/>
        <p:cNvGrpSpPr/>
        <p:nvPr/>
      </p:nvGrpSpPr>
      <p:grpSpPr>
        <a:xfrm>
          <a:off x="0" y="0"/>
          <a:ext cx="0" cy="0"/>
          <a:chOff x="0" y="0"/>
          <a:chExt cx="0" cy="0"/>
        </a:xfrm>
      </p:grpSpPr>
      <p:sp>
        <p:nvSpPr>
          <p:cNvPr id="78" name="Google Shape;78;p35"/>
          <p:cNvSpPr/>
          <p:nvPr>
            <p:ph idx="2" type="pic"/>
          </p:nvPr>
        </p:nvSpPr>
        <p:spPr>
          <a:xfrm>
            <a:off x="-1333500" y="-5524500"/>
            <a:ext cx="27051000" cy="21640800"/>
          </a:xfrm>
          <a:prstGeom prst="rect">
            <a:avLst/>
          </a:prstGeom>
          <a:noFill/>
          <a:ln>
            <a:noFill/>
          </a:ln>
        </p:spPr>
      </p:sp>
      <p:sp>
        <p:nvSpPr>
          <p:cNvPr id="79" name="Google Shape;79;p3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Helvetica Neue"/>
              <a:buNone/>
              <a:defRPr>
                <a:solidFill>
                  <a:srgbClr val="FFFFFF"/>
                </a:solidFill>
              </a:defRPr>
            </a:lvl1pPr>
            <a:lvl2pPr indent="0" lvl="1" marL="0" algn="ctr">
              <a:lnSpc>
                <a:spcPct val="100000"/>
              </a:lnSpc>
              <a:spcBef>
                <a:spcPts val="0"/>
              </a:spcBef>
              <a:spcAft>
                <a:spcPts val="0"/>
              </a:spcAft>
              <a:buClr>
                <a:srgbClr val="FFFFFF"/>
              </a:buClr>
              <a:buSzPts val="1800"/>
              <a:buFont typeface="Helvetica Neue"/>
              <a:buNone/>
              <a:defRPr>
                <a:solidFill>
                  <a:srgbClr val="FFFFFF"/>
                </a:solidFill>
              </a:defRPr>
            </a:lvl2pPr>
            <a:lvl3pPr indent="0" lvl="2" marL="0" algn="ctr">
              <a:lnSpc>
                <a:spcPct val="100000"/>
              </a:lnSpc>
              <a:spcBef>
                <a:spcPts val="0"/>
              </a:spcBef>
              <a:spcAft>
                <a:spcPts val="0"/>
              </a:spcAft>
              <a:buClr>
                <a:srgbClr val="FFFFFF"/>
              </a:buClr>
              <a:buSzPts val="1800"/>
              <a:buFont typeface="Helvetica Neue"/>
              <a:buNone/>
              <a:defRPr>
                <a:solidFill>
                  <a:srgbClr val="FFFFFF"/>
                </a:solidFill>
              </a:defRPr>
            </a:lvl3pPr>
            <a:lvl4pPr indent="0" lvl="3" marL="0" algn="ctr">
              <a:lnSpc>
                <a:spcPct val="100000"/>
              </a:lnSpc>
              <a:spcBef>
                <a:spcPts val="0"/>
              </a:spcBef>
              <a:spcAft>
                <a:spcPts val="0"/>
              </a:spcAft>
              <a:buClr>
                <a:srgbClr val="FFFFFF"/>
              </a:buClr>
              <a:buSzPts val="1800"/>
              <a:buFont typeface="Helvetica Neue"/>
              <a:buNone/>
              <a:defRPr>
                <a:solidFill>
                  <a:srgbClr val="FFFFFF"/>
                </a:solidFill>
              </a:defRPr>
            </a:lvl4pPr>
            <a:lvl5pPr indent="0" lvl="4" marL="0" algn="ctr">
              <a:lnSpc>
                <a:spcPct val="100000"/>
              </a:lnSpc>
              <a:spcBef>
                <a:spcPts val="0"/>
              </a:spcBef>
              <a:spcAft>
                <a:spcPts val="0"/>
              </a:spcAft>
              <a:buClr>
                <a:srgbClr val="FFFFFF"/>
              </a:buClr>
              <a:buSzPts val="1800"/>
              <a:buFont typeface="Helvetica Neue"/>
              <a:buNone/>
              <a:defRPr>
                <a:solidFill>
                  <a:srgbClr val="FFFFFF"/>
                </a:solidFill>
              </a:defRPr>
            </a:lvl5pPr>
            <a:lvl6pPr indent="0" lvl="5" marL="0" algn="ctr">
              <a:lnSpc>
                <a:spcPct val="100000"/>
              </a:lnSpc>
              <a:spcBef>
                <a:spcPts val="0"/>
              </a:spcBef>
              <a:spcAft>
                <a:spcPts val="0"/>
              </a:spcAft>
              <a:buClr>
                <a:srgbClr val="FFFFFF"/>
              </a:buClr>
              <a:buSzPts val="1800"/>
              <a:buFont typeface="Helvetica Neue"/>
              <a:buNone/>
              <a:defRPr>
                <a:solidFill>
                  <a:srgbClr val="FFFFFF"/>
                </a:solidFill>
              </a:defRPr>
            </a:lvl6pPr>
            <a:lvl7pPr indent="0" lvl="6" marL="0" algn="ctr">
              <a:lnSpc>
                <a:spcPct val="100000"/>
              </a:lnSpc>
              <a:spcBef>
                <a:spcPts val="0"/>
              </a:spcBef>
              <a:spcAft>
                <a:spcPts val="0"/>
              </a:spcAft>
              <a:buClr>
                <a:srgbClr val="FFFFFF"/>
              </a:buClr>
              <a:buSzPts val="1800"/>
              <a:buFont typeface="Helvetica Neue"/>
              <a:buNone/>
              <a:defRPr>
                <a:solidFill>
                  <a:srgbClr val="FFFFFF"/>
                </a:solidFill>
              </a:defRPr>
            </a:lvl7pPr>
            <a:lvl8pPr indent="0" lvl="7" marL="0" algn="ctr">
              <a:lnSpc>
                <a:spcPct val="100000"/>
              </a:lnSpc>
              <a:spcBef>
                <a:spcPts val="0"/>
              </a:spcBef>
              <a:spcAft>
                <a:spcPts val="0"/>
              </a:spcAft>
              <a:buClr>
                <a:srgbClr val="FFFFFF"/>
              </a:buClr>
              <a:buSzPts val="1800"/>
              <a:buFont typeface="Helvetica Neue"/>
              <a:buNone/>
              <a:defRPr>
                <a:solidFill>
                  <a:srgbClr val="FFFFFF"/>
                </a:solidFill>
              </a:defRPr>
            </a:lvl8pPr>
            <a:lvl9pPr indent="0" lvl="8" marL="0" algn="ctr">
              <a:lnSpc>
                <a:spcPct val="100000"/>
              </a:lnSpc>
              <a:spcBef>
                <a:spcPts val="0"/>
              </a:spcBef>
              <a:spcAft>
                <a:spcPts val="0"/>
              </a:spcAft>
              <a:buClr>
                <a:srgbClr val="FFFFFF"/>
              </a:buClr>
              <a:buSzPts val="1800"/>
              <a:buFont typeface="Helvetica Neue"/>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Helvetica Neue"/>
              <a:ea typeface="Helvetica Neue"/>
              <a:cs typeface="Helvetica Neue"/>
              <a:sym typeface="Helvetica Neu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0" name="Shape 80"/>
        <p:cNvGrpSpPr/>
        <p:nvPr/>
      </p:nvGrpSpPr>
      <p:grpSpPr>
        <a:xfrm>
          <a:off x="0" y="0"/>
          <a:ext cx="0" cy="0"/>
          <a:chOff x="0" y="0"/>
          <a:chExt cx="0" cy="0"/>
        </a:xfrm>
      </p:grpSpPr>
      <p:sp>
        <p:nvSpPr>
          <p:cNvPr id="81" name="Google Shape;81;p3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type="tx">
  <p:cSld name="TITLE_AND_BODY">
    <p:spTree>
      <p:nvGrpSpPr>
        <p:cNvPr id="14" name="Shape 14"/>
        <p:cNvGrpSpPr/>
        <p:nvPr/>
      </p:nvGrpSpPr>
      <p:grpSpPr>
        <a:xfrm>
          <a:off x="0" y="0"/>
          <a:ext cx="0" cy="0"/>
          <a:chOff x="0" y="0"/>
          <a:chExt cx="0" cy="0"/>
        </a:xfrm>
      </p:grpSpPr>
      <p:sp>
        <p:nvSpPr>
          <p:cNvPr id="15" name="Google Shape;15;p21"/>
          <p:cNvSpPr/>
          <p:nvPr>
            <p:ph idx="2" type="pic"/>
          </p:nvPr>
        </p:nvSpPr>
        <p:spPr>
          <a:xfrm>
            <a:off x="-1155700" y="-1295400"/>
            <a:ext cx="26746200" cy="16018933"/>
          </a:xfrm>
          <a:prstGeom prst="rect">
            <a:avLst/>
          </a:prstGeom>
          <a:noFill/>
          <a:ln>
            <a:noFill/>
          </a:ln>
        </p:spPr>
      </p:sp>
      <p:sp>
        <p:nvSpPr>
          <p:cNvPr id="16" name="Google Shape;16;p21"/>
          <p:cNvSpPr txBox="1"/>
          <p:nvPr>
            <p:ph type="title"/>
          </p:nvPr>
        </p:nvSpPr>
        <p:spPr>
          <a:xfrm>
            <a:off x="1206500" y="7124700"/>
            <a:ext cx="219710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7" name="Google Shape;17;p21"/>
          <p:cNvSpPr txBox="1"/>
          <p:nvPr>
            <p:ph idx="1" type="body"/>
          </p:nvPr>
        </p:nvSpPr>
        <p:spPr>
          <a:xfrm>
            <a:off x="1207690" y="1106137"/>
            <a:ext cx="21968621"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 name="Google Shape;18;p21"/>
          <p:cNvSpPr txBox="1"/>
          <p:nvPr>
            <p:ph idx="3" type="body"/>
          </p:nvPr>
        </p:nvSpPr>
        <p:spPr>
          <a:xfrm>
            <a:off x="1206500" y="11609910"/>
            <a:ext cx="21971000" cy="111695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9" name="Google Shape;19;p21"/>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20" name="Shape 20"/>
        <p:cNvGrpSpPr/>
        <p:nvPr/>
      </p:nvGrpSpPr>
      <p:grpSpPr>
        <a:xfrm>
          <a:off x="0" y="0"/>
          <a:ext cx="0" cy="0"/>
          <a:chOff x="0" y="0"/>
          <a:chExt cx="0" cy="0"/>
        </a:xfrm>
      </p:grpSpPr>
      <p:sp>
        <p:nvSpPr>
          <p:cNvPr id="21" name="Google Shape;21;p22"/>
          <p:cNvSpPr/>
          <p:nvPr>
            <p:ph idx="2" type="pic"/>
          </p:nvPr>
        </p:nvSpPr>
        <p:spPr>
          <a:xfrm>
            <a:off x="10972800" y="-203200"/>
            <a:ext cx="12144837" cy="14135100"/>
          </a:xfrm>
          <a:prstGeom prst="rect">
            <a:avLst/>
          </a:prstGeom>
          <a:noFill/>
          <a:ln>
            <a:noFill/>
          </a:ln>
        </p:spPr>
      </p:sp>
      <p:sp>
        <p:nvSpPr>
          <p:cNvPr id="22" name="Google Shape;22;p22"/>
          <p:cNvSpPr txBox="1"/>
          <p:nvPr>
            <p:ph type="title"/>
          </p:nvPr>
        </p:nvSpPr>
        <p:spPr>
          <a:xfrm>
            <a:off x="1206500" y="1270000"/>
            <a:ext cx="9779000" cy="5882273"/>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3" name="Google Shape;23;p22"/>
          <p:cNvSpPr txBox="1"/>
          <p:nvPr>
            <p:ph idx="1" type="body"/>
          </p:nvPr>
        </p:nvSpPr>
        <p:spPr>
          <a:xfrm>
            <a:off x="1206500" y="7060576"/>
            <a:ext cx="9779000" cy="538542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228600" lvl="1" marL="914400" algn="l">
              <a:lnSpc>
                <a:spcPct val="100000"/>
              </a:lnSpc>
              <a:spcBef>
                <a:spcPts val="0"/>
              </a:spcBef>
              <a:spcAft>
                <a:spcPts val="0"/>
              </a:spcAft>
              <a:buClr>
                <a:srgbClr val="000000"/>
              </a:buClr>
              <a:buSzPts val="5500"/>
              <a:buFont typeface="Helvetica Neue"/>
              <a:buNone/>
              <a:defRPr b="1" sz="5500"/>
            </a:lvl2pPr>
            <a:lvl3pPr indent="-228600" lvl="2" marL="1371600" algn="l">
              <a:lnSpc>
                <a:spcPct val="100000"/>
              </a:lnSpc>
              <a:spcBef>
                <a:spcPts val="0"/>
              </a:spcBef>
              <a:spcAft>
                <a:spcPts val="0"/>
              </a:spcAft>
              <a:buClr>
                <a:srgbClr val="000000"/>
              </a:buClr>
              <a:buSzPts val="5500"/>
              <a:buFont typeface="Helvetica Neue"/>
              <a:buNone/>
              <a:defRPr b="1" sz="5500"/>
            </a:lvl3pPr>
            <a:lvl4pPr indent="-228600" lvl="3" marL="1828800" algn="l">
              <a:lnSpc>
                <a:spcPct val="100000"/>
              </a:lnSpc>
              <a:spcBef>
                <a:spcPts val="0"/>
              </a:spcBef>
              <a:spcAft>
                <a:spcPts val="0"/>
              </a:spcAft>
              <a:buClr>
                <a:srgbClr val="000000"/>
              </a:buClr>
              <a:buSzPts val="5500"/>
              <a:buFont typeface="Helvetica Neue"/>
              <a:buNone/>
              <a:defRPr b="1" sz="5500"/>
            </a:lvl4pPr>
            <a:lvl5pPr indent="-228600" lvl="4" marL="2286000" algn="l">
              <a:lnSpc>
                <a:spcPct val="100000"/>
              </a:lnSpc>
              <a:spcBef>
                <a:spcPts val="0"/>
              </a:spcBef>
              <a:spcAft>
                <a:spcPts val="0"/>
              </a:spcAft>
              <a:buClr>
                <a:srgbClr val="000000"/>
              </a:buClr>
              <a:buSzPts val="5500"/>
              <a:buFont typeface="Helvetica Neue"/>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4" name="Google Shape;24;p22"/>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25" name="Shape 25"/>
        <p:cNvGrpSpPr/>
        <p:nvPr/>
      </p:nvGrpSpPr>
      <p:grpSpPr>
        <a:xfrm>
          <a:off x="0" y="0"/>
          <a:ext cx="0" cy="0"/>
          <a:chOff x="0" y="0"/>
          <a:chExt cx="0" cy="0"/>
        </a:xfrm>
      </p:grpSpPr>
      <p:sp>
        <p:nvSpPr>
          <p:cNvPr id="26" name="Google Shape;26;p23"/>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27" name="Google Shape;27;p23"/>
          <p:cNvSpPr txBox="1"/>
          <p:nvPr>
            <p:ph idx="1" type="body"/>
          </p:nvPr>
        </p:nvSpPr>
        <p:spPr>
          <a:xfrm>
            <a:off x="1206500" y="2372962"/>
            <a:ext cx="21971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8" name="Google Shape;28;p23"/>
          <p:cNvSpPr txBox="1"/>
          <p:nvPr>
            <p:ph idx="2"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29" name="Google Shape;29;p23"/>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0" name="Shape 30"/>
        <p:cNvGrpSpPr/>
        <p:nvPr/>
      </p:nvGrpSpPr>
      <p:grpSpPr>
        <a:xfrm>
          <a:off x="0" y="0"/>
          <a:ext cx="0" cy="0"/>
          <a:chOff x="0" y="0"/>
          <a:chExt cx="0" cy="0"/>
        </a:xfrm>
      </p:grpSpPr>
      <p:sp>
        <p:nvSpPr>
          <p:cNvPr id="31" name="Google Shape;31;p24"/>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2" name="Google Shape;32;p24"/>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3" name="Shape 33"/>
        <p:cNvGrpSpPr/>
        <p:nvPr/>
      </p:nvGrpSpPr>
      <p:grpSpPr>
        <a:xfrm>
          <a:off x="0" y="0"/>
          <a:ext cx="0" cy="0"/>
          <a:chOff x="0" y="0"/>
          <a:chExt cx="0" cy="0"/>
        </a:xfrm>
      </p:grpSpPr>
      <p:sp>
        <p:nvSpPr>
          <p:cNvPr id="34" name="Google Shape;34;p25"/>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5" name="Google Shape;35;p25"/>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 name="Google Shape;36;p25"/>
          <p:cNvSpPr/>
          <p:nvPr>
            <p:ph idx="3" type="pic"/>
          </p:nvPr>
        </p:nvSpPr>
        <p:spPr>
          <a:xfrm>
            <a:off x="12192000" y="-407266"/>
            <a:ext cx="10916874" cy="14555832"/>
          </a:xfrm>
          <a:prstGeom prst="rect">
            <a:avLst/>
          </a:prstGeom>
          <a:noFill/>
          <a:ln>
            <a:noFill/>
          </a:ln>
        </p:spPr>
      </p:sp>
      <p:sp>
        <p:nvSpPr>
          <p:cNvPr id="37" name="Google Shape;37;p25"/>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8" name="Google Shape;38;p25"/>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Small">
  <p:cSld name="Title, Bullets &amp; Live Video Small">
    <p:spTree>
      <p:nvGrpSpPr>
        <p:cNvPr id="39" name="Shape 39"/>
        <p:cNvGrpSpPr/>
        <p:nvPr/>
      </p:nvGrpSpPr>
      <p:grpSpPr>
        <a:xfrm>
          <a:off x="0" y="0"/>
          <a:ext cx="0" cy="0"/>
          <a:chOff x="0" y="0"/>
          <a:chExt cx="0" cy="0"/>
        </a:xfrm>
      </p:grpSpPr>
      <p:sp>
        <p:nvSpPr>
          <p:cNvPr id="40" name="Google Shape;40;p26"/>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1" name="Google Shape;41;p26"/>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2" name="Google Shape;42;p26"/>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3" name="Google Shape;43;p26"/>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Live Video Large">
  <p:cSld name="Title, Bullets &amp; Live Video Large">
    <p:spTree>
      <p:nvGrpSpPr>
        <p:cNvPr id="44" name="Shape 44"/>
        <p:cNvGrpSpPr/>
        <p:nvPr/>
      </p:nvGrpSpPr>
      <p:grpSpPr>
        <a:xfrm>
          <a:off x="0" y="0"/>
          <a:ext cx="0" cy="0"/>
          <a:chOff x="0" y="0"/>
          <a:chExt cx="0" cy="0"/>
        </a:xfrm>
      </p:grpSpPr>
      <p:sp>
        <p:nvSpPr>
          <p:cNvPr id="45" name="Google Shape;45;p27"/>
          <p:cNvSpPr txBox="1"/>
          <p:nvPr>
            <p:ph idx="1" type="body"/>
          </p:nvPr>
        </p:nvSpPr>
        <p:spPr>
          <a:xfrm>
            <a:off x="1206500" y="2372962"/>
            <a:ext cx="9779000" cy="9347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Helvetica Neue"/>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6" name="Google Shape;46;p27"/>
          <p:cNvSpPr txBox="1"/>
          <p:nvPr>
            <p:ph idx="2" type="body"/>
          </p:nvPr>
        </p:nvSpPr>
        <p:spPr>
          <a:xfrm>
            <a:off x="1206500" y="4248504"/>
            <a:ext cx="9779000" cy="825663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47" name="Google Shape;47;p27"/>
          <p:cNvSpPr txBox="1"/>
          <p:nvPr>
            <p:ph type="title"/>
          </p:nvPr>
        </p:nvSpPr>
        <p:spPr>
          <a:xfrm>
            <a:off x="1206500" y="1079500"/>
            <a:ext cx="9779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48" name="Google Shape;48;p27"/>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9" name="Shape 49"/>
        <p:cNvGrpSpPr/>
        <p:nvPr/>
      </p:nvGrpSpPr>
      <p:grpSpPr>
        <a:xfrm>
          <a:off x="0" y="0"/>
          <a:ext cx="0" cy="0"/>
          <a:chOff x="0" y="0"/>
          <a:chExt cx="0" cy="0"/>
        </a:xfrm>
      </p:grpSpPr>
      <p:sp>
        <p:nvSpPr>
          <p:cNvPr id="50" name="Google Shape;50;p28"/>
          <p:cNvSpPr txBox="1"/>
          <p:nvPr>
            <p:ph type="title"/>
          </p:nvPr>
        </p:nvSpPr>
        <p:spPr>
          <a:xfrm>
            <a:off x="1206496" y="4533900"/>
            <a:ext cx="21971004" cy="4648200"/>
          </a:xfrm>
          <a:prstGeom prst="rect">
            <a:avLst/>
          </a:prstGeom>
          <a:noFill/>
          <a:ln>
            <a:noFill/>
          </a:ln>
        </p:spPr>
        <p:txBody>
          <a:bodyPr anchorCtr="0" anchor="ctr"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0" sz="1160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51" name="Google Shape;51;p28"/>
          <p:cNvSpPr txBox="1"/>
          <p:nvPr>
            <p:ph idx="12" type="sldNum"/>
          </p:nvPr>
        </p:nvSpPr>
        <p:spPr>
          <a:xfrm>
            <a:off x="12001499" y="13085233"/>
            <a:ext cx="368505" cy="374600"/>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sz="1800"/>
            </a:lvl1pPr>
            <a:lvl2pPr indent="0" lvl="1" marL="0" algn="ctr">
              <a:lnSpc>
                <a:spcPct val="100000"/>
              </a:lnSpc>
              <a:spcBef>
                <a:spcPts val="0"/>
              </a:spcBef>
              <a:spcAft>
                <a:spcPts val="0"/>
              </a:spcAft>
              <a:buClr>
                <a:srgbClr val="000000"/>
              </a:buClr>
              <a:buSzPts val="1800"/>
              <a:buFont typeface="Helvetica Neue"/>
              <a:buNone/>
              <a:defRPr sz="1800"/>
            </a:lvl2pPr>
            <a:lvl3pPr indent="0" lvl="2" marL="0" algn="ctr">
              <a:lnSpc>
                <a:spcPct val="100000"/>
              </a:lnSpc>
              <a:spcBef>
                <a:spcPts val="0"/>
              </a:spcBef>
              <a:spcAft>
                <a:spcPts val="0"/>
              </a:spcAft>
              <a:buClr>
                <a:srgbClr val="000000"/>
              </a:buClr>
              <a:buSzPts val="1800"/>
              <a:buFont typeface="Helvetica Neue"/>
              <a:buNone/>
              <a:defRPr sz="1800"/>
            </a:lvl3pPr>
            <a:lvl4pPr indent="0" lvl="3" marL="0" algn="ctr">
              <a:lnSpc>
                <a:spcPct val="100000"/>
              </a:lnSpc>
              <a:spcBef>
                <a:spcPts val="0"/>
              </a:spcBef>
              <a:spcAft>
                <a:spcPts val="0"/>
              </a:spcAft>
              <a:buClr>
                <a:srgbClr val="000000"/>
              </a:buClr>
              <a:buSzPts val="1800"/>
              <a:buFont typeface="Helvetica Neue"/>
              <a:buNone/>
              <a:defRPr sz="1800"/>
            </a:lvl4pPr>
            <a:lvl5pPr indent="0" lvl="4" marL="0" algn="ctr">
              <a:lnSpc>
                <a:spcPct val="100000"/>
              </a:lnSpc>
              <a:spcBef>
                <a:spcPts val="0"/>
              </a:spcBef>
              <a:spcAft>
                <a:spcPts val="0"/>
              </a:spcAft>
              <a:buClr>
                <a:srgbClr val="000000"/>
              </a:buClr>
              <a:buSzPts val="1800"/>
              <a:buFont typeface="Helvetica Neue"/>
              <a:buNone/>
              <a:defRPr sz="1800"/>
            </a:lvl5pPr>
            <a:lvl6pPr indent="0" lvl="5" marL="0" algn="ctr">
              <a:lnSpc>
                <a:spcPct val="100000"/>
              </a:lnSpc>
              <a:spcBef>
                <a:spcPts val="0"/>
              </a:spcBef>
              <a:spcAft>
                <a:spcPts val="0"/>
              </a:spcAft>
              <a:buClr>
                <a:srgbClr val="000000"/>
              </a:buClr>
              <a:buSzPts val="1800"/>
              <a:buFont typeface="Helvetica Neue"/>
              <a:buNone/>
              <a:defRPr sz="1800"/>
            </a:lvl6pPr>
            <a:lvl7pPr indent="0" lvl="6" marL="0" algn="ctr">
              <a:lnSpc>
                <a:spcPct val="100000"/>
              </a:lnSpc>
              <a:spcBef>
                <a:spcPts val="0"/>
              </a:spcBef>
              <a:spcAft>
                <a:spcPts val="0"/>
              </a:spcAft>
              <a:buClr>
                <a:srgbClr val="000000"/>
              </a:buClr>
              <a:buSzPts val="1800"/>
              <a:buFont typeface="Helvetica Neue"/>
              <a:buNone/>
              <a:defRPr sz="1800"/>
            </a:lvl7pPr>
            <a:lvl8pPr indent="0" lvl="7" marL="0" algn="ctr">
              <a:lnSpc>
                <a:spcPct val="100000"/>
              </a:lnSpc>
              <a:spcBef>
                <a:spcPts val="0"/>
              </a:spcBef>
              <a:spcAft>
                <a:spcPts val="0"/>
              </a:spcAft>
              <a:buClr>
                <a:srgbClr val="000000"/>
              </a:buClr>
              <a:buSzPts val="1800"/>
              <a:buFont typeface="Helvetica Neue"/>
              <a:buNone/>
              <a:defRPr sz="1800"/>
            </a:lvl8pPr>
            <a:lvl9pPr indent="0" lvl="8" marL="0" algn="ctr">
              <a:lnSpc>
                <a:spcPct val="100000"/>
              </a:lnSpc>
              <a:spcBef>
                <a:spcPts val="0"/>
              </a:spcBef>
              <a:spcAft>
                <a:spcPts val="0"/>
              </a:spcAft>
              <a:buClr>
                <a:srgbClr val="000000"/>
              </a:buClr>
              <a:buSzPts val="1800"/>
              <a:buFont typeface="Helvetica Neue"/>
              <a:buNone/>
              <a:defRPr sz="18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206500" y="1079500"/>
            <a:ext cx="21971000" cy="1433163"/>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1pPr>
            <a:lvl2pPr lvl="1"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2pPr>
            <a:lvl3pPr lvl="2"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3pPr>
            <a:lvl4pPr lvl="3"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4pPr>
            <a:lvl5pPr lvl="4"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5pPr>
            <a:lvl6pPr lvl="5"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6pPr>
            <a:lvl7pPr lvl="6"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7pPr>
            <a:lvl8pPr lvl="7"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8pPr>
            <a:lvl9pPr lvl="8" marR="0" rtl="0" algn="l">
              <a:lnSpc>
                <a:spcPct val="80000"/>
              </a:lnSpc>
              <a:spcBef>
                <a:spcPts val="0"/>
              </a:spcBef>
              <a:spcAft>
                <a:spcPts val="0"/>
              </a:spcAft>
              <a:buClr>
                <a:srgbClr val="000000"/>
              </a:buClr>
              <a:buSzPts val="8500"/>
              <a:buFont typeface="Helvetica Neue"/>
              <a:buNone/>
              <a:defRPr b="1" i="0" sz="8500" u="none" cap="none" strike="noStrike">
                <a:solidFill>
                  <a:srgbClr val="000000"/>
                </a:solidFill>
                <a:latin typeface="Helvetica Neue"/>
                <a:ea typeface="Helvetica Neue"/>
                <a:cs typeface="Helvetica Neue"/>
                <a:sym typeface="Helvetica Neue"/>
              </a:defRPr>
            </a:lvl9pPr>
          </a:lstStyle>
          <a:p/>
        </p:txBody>
      </p:sp>
      <p:sp>
        <p:nvSpPr>
          <p:cNvPr id="7" name="Google Shape;7;p19"/>
          <p:cNvSpPr txBox="1"/>
          <p:nvPr>
            <p:ph idx="1" type="body"/>
          </p:nvPr>
        </p:nvSpPr>
        <p:spPr>
          <a:xfrm>
            <a:off x="1206500" y="4248504"/>
            <a:ext cx="21971000" cy="8256012"/>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8" name="Google Shape;8;p19"/>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2.png"/><Relationship Id="rId6"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1.png"/><Relationship Id="rId5" Type="http://schemas.openxmlformats.org/officeDocument/2006/relationships/image" Target="../media/image14.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0.png"/><Relationship Id="rId5" Type="http://schemas.openxmlformats.org/officeDocument/2006/relationships/image" Target="../media/image14.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descr="A blue background with white lines&#10;&#10;Description automatically generated" id="86" name="Google Shape;86;p1"/>
          <p:cNvPicPr preferRelativeResize="0"/>
          <p:nvPr/>
        </p:nvPicPr>
        <p:blipFill rotWithShape="1">
          <a:blip r:embed="rId3">
            <a:alphaModFix/>
          </a:blip>
          <a:srcRect b="0" l="0" r="0" t="0"/>
          <a:stretch/>
        </p:blipFill>
        <p:spPr>
          <a:xfrm>
            <a:off x="0" y="26253"/>
            <a:ext cx="24384000" cy="13716000"/>
          </a:xfrm>
          <a:prstGeom prst="rect">
            <a:avLst/>
          </a:prstGeom>
          <a:noFill/>
          <a:ln>
            <a:noFill/>
          </a:ln>
        </p:spPr>
      </p:pic>
      <p:sp>
        <p:nvSpPr>
          <p:cNvPr id="87" name="Google Shape;87;p1"/>
          <p:cNvSpPr txBox="1"/>
          <p:nvPr>
            <p:ph idx="4294967295" type="ctrTitle"/>
          </p:nvPr>
        </p:nvSpPr>
        <p:spPr>
          <a:xfrm>
            <a:off x="584017" y="10633899"/>
            <a:ext cx="9675325" cy="1932882"/>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chemeClr val="lt1"/>
              </a:buClr>
              <a:buSzPts val="3500"/>
              <a:buFont typeface="Helvetica Neue"/>
              <a:buNone/>
            </a:pPr>
            <a:r>
              <a:rPr b="0" i="0" lang="en-US" sz="3500" u="none" cap="none" strike="noStrike">
                <a:solidFill>
                  <a:srgbClr val="B0ECE8"/>
                </a:solidFill>
                <a:latin typeface="Helvetica Neue"/>
                <a:ea typeface="Helvetica Neue"/>
                <a:cs typeface="Helvetica Neue"/>
                <a:sym typeface="Helvetica Neue"/>
              </a:rPr>
              <a:t>Title of The Presentation</a:t>
            </a:r>
            <a:endParaRPr>
              <a:solidFill>
                <a:srgbClr val="B0ECE8"/>
              </a:solidFill>
            </a:endParaRPr>
          </a:p>
        </p:txBody>
      </p:sp>
      <p:sp>
        <p:nvSpPr>
          <p:cNvPr id="88" name="Google Shape;88;p1"/>
          <p:cNvSpPr txBox="1"/>
          <p:nvPr>
            <p:ph idx="4294967295" type="subTitle"/>
          </p:nvPr>
        </p:nvSpPr>
        <p:spPr>
          <a:xfrm>
            <a:off x="642363" y="12431421"/>
            <a:ext cx="7092878" cy="868056"/>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chemeClr val="lt1"/>
              </a:buClr>
              <a:buSzPts val="2600"/>
              <a:buFont typeface="Helvetica Neue Light"/>
              <a:buNone/>
            </a:pPr>
            <a:r>
              <a:rPr b="0" i="1" lang="en-US" sz="2600" u="none" cap="none" strike="noStrike">
                <a:solidFill>
                  <a:srgbClr val="B0ECE8"/>
                </a:solidFill>
                <a:latin typeface="Helvetica Neue Light"/>
                <a:ea typeface="Helvetica Neue Light"/>
                <a:cs typeface="Helvetica Neue Light"/>
                <a:sym typeface="Helvetica Neue Light"/>
              </a:rPr>
              <a:t>Subtitle</a:t>
            </a:r>
            <a:endParaRPr>
              <a:solidFill>
                <a:srgbClr val="B0ECE8"/>
              </a:solidFill>
            </a:endParaRPr>
          </a:p>
        </p:txBody>
      </p:sp>
      <p:sp>
        <p:nvSpPr>
          <p:cNvPr id="89" name="Google Shape;89;p1"/>
          <p:cNvSpPr txBox="1"/>
          <p:nvPr/>
        </p:nvSpPr>
        <p:spPr>
          <a:xfrm>
            <a:off x="23138174" y="12730582"/>
            <a:ext cx="639600" cy="379800"/>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chemeClr val="lt1"/>
              </a:buClr>
              <a:buSzPts val="2000"/>
              <a:buFont typeface="Helvetica Neue"/>
              <a:buNone/>
            </a:pPr>
            <a:r>
              <a:rPr b="0" i="0" lang="en-US" sz="2000" u="none" cap="none" strike="noStrike">
                <a:solidFill>
                  <a:srgbClr val="B0ECE8"/>
                </a:solidFill>
                <a:latin typeface="Helvetica Neue"/>
                <a:ea typeface="Helvetica Neue"/>
                <a:cs typeface="Helvetica Neue"/>
                <a:sym typeface="Helvetica Neue"/>
              </a:rPr>
              <a:t>Date</a:t>
            </a:r>
            <a:endParaRPr>
              <a:solidFill>
                <a:srgbClr val="B0ECE8"/>
              </a:solidFill>
            </a:endParaRPr>
          </a:p>
        </p:txBody>
      </p:sp>
      <p:sp>
        <p:nvSpPr>
          <p:cNvPr id="90" name="Google Shape;90;p1"/>
          <p:cNvSpPr txBox="1"/>
          <p:nvPr/>
        </p:nvSpPr>
        <p:spPr>
          <a:xfrm>
            <a:off x="7578982" y="12075958"/>
            <a:ext cx="2139436" cy="498709"/>
          </a:xfrm>
          <a:prstGeom prst="rect">
            <a:avLst/>
          </a:prstGeom>
          <a:noFill/>
          <a:ln>
            <a:noFill/>
          </a:ln>
        </p:spPr>
        <p:txBody>
          <a:bodyPr anchorCtr="0" anchor="t" bIns="45700" lIns="45700" spcFirstLastPara="1" rIns="45700" wrap="square" tIns="45700">
            <a:normAutofit/>
          </a:bodyPr>
          <a:lstStyle/>
          <a:p>
            <a:pPr indent="0" lvl="0" marL="0" marR="0" rtl="0" algn="ctr">
              <a:lnSpc>
                <a:spcPct val="100000"/>
              </a:lnSpc>
              <a:spcBef>
                <a:spcPts val="0"/>
              </a:spcBef>
              <a:spcAft>
                <a:spcPts val="0"/>
              </a:spcAft>
              <a:buClr>
                <a:schemeClr val="lt1"/>
              </a:buClr>
              <a:buSzPts val="2400"/>
              <a:buFont typeface="Helvetica Neue"/>
              <a:buNone/>
            </a:pPr>
            <a:r>
              <a:rPr b="0" i="0" lang="en-US" sz="2400" u="none" cap="none" strike="noStrike">
                <a:solidFill>
                  <a:srgbClr val="B0ECE8"/>
                </a:solidFill>
                <a:latin typeface="Helvetica Neue"/>
                <a:ea typeface="Helvetica Neue"/>
                <a:cs typeface="Helvetica Neue"/>
                <a:sym typeface="Helvetica Neue"/>
              </a:rPr>
              <a:t>Author Name</a:t>
            </a:r>
            <a:endParaRPr>
              <a:solidFill>
                <a:srgbClr val="B0ECE8"/>
              </a:solidFill>
            </a:endParaRPr>
          </a:p>
        </p:txBody>
      </p:sp>
      <p:sp>
        <p:nvSpPr>
          <p:cNvPr id="91" name="Google Shape;91;p1"/>
          <p:cNvSpPr txBox="1"/>
          <p:nvPr/>
        </p:nvSpPr>
        <p:spPr>
          <a:xfrm>
            <a:off x="11640563" y="12075958"/>
            <a:ext cx="1537993" cy="498709"/>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lt1"/>
              </a:buClr>
              <a:buSzPts val="2600"/>
              <a:buFont typeface="Helvetica Neue"/>
              <a:buNone/>
            </a:pPr>
            <a:r>
              <a:rPr b="0" i="0" lang="en-US" sz="2600" u="none" cap="none" strike="noStrike">
                <a:solidFill>
                  <a:srgbClr val="B0ECE8"/>
                </a:solidFill>
                <a:latin typeface="Helvetica Neue"/>
                <a:ea typeface="Helvetica Neue"/>
                <a:cs typeface="Helvetica Neue"/>
                <a:sym typeface="Helvetica Neue"/>
              </a:rPr>
              <a:t>Affiliation</a:t>
            </a:r>
            <a:endParaRPr>
              <a:solidFill>
                <a:srgbClr val="B0ECE8"/>
              </a:solidFill>
            </a:endParaRPr>
          </a:p>
        </p:txBody>
      </p:sp>
      <p:sp>
        <p:nvSpPr>
          <p:cNvPr id="92" name="Google Shape;92;p1"/>
          <p:cNvSpPr txBox="1"/>
          <p:nvPr/>
        </p:nvSpPr>
        <p:spPr>
          <a:xfrm>
            <a:off x="22419738" y="12730582"/>
            <a:ext cx="711600" cy="379800"/>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chemeClr val="lt1"/>
              </a:buClr>
              <a:buSzPts val="2000"/>
              <a:buFont typeface="Helvetica Neue"/>
              <a:buNone/>
            </a:pPr>
            <a:r>
              <a:rPr b="0" i="0" lang="en-US" sz="2000" u="none" cap="none" strike="noStrike">
                <a:solidFill>
                  <a:srgbClr val="B0ECE8"/>
                </a:solidFill>
                <a:latin typeface="Helvetica Neue"/>
                <a:ea typeface="Helvetica Neue"/>
                <a:cs typeface="Helvetica Neue"/>
                <a:sym typeface="Helvetica Neue"/>
              </a:rPr>
              <a:t>Title |</a:t>
            </a:r>
            <a:endParaRPr>
              <a:solidFill>
                <a:srgbClr val="B0ECE8"/>
              </a:solidFill>
            </a:endParaRPr>
          </a:p>
        </p:txBody>
      </p:sp>
      <p:cxnSp>
        <p:nvCxnSpPr>
          <p:cNvPr id="93" name="Google Shape;93;p1"/>
          <p:cNvCxnSpPr/>
          <p:nvPr/>
        </p:nvCxnSpPr>
        <p:spPr>
          <a:xfrm>
            <a:off x="571499" y="1698844"/>
            <a:ext cx="23241003" cy="1"/>
          </a:xfrm>
          <a:prstGeom prst="straightConnector1">
            <a:avLst/>
          </a:prstGeom>
          <a:noFill/>
          <a:ln cap="flat" cmpd="sng" w="25400">
            <a:solidFill>
              <a:schemeClr val="lt1"/>
            </a:solidFill>
            <a:prstDash val="solid"/>
            <a:miter lim="400000"/>
            <a:headEnd len="sm" w="sm" type="none"/>
            <a:tailEnd len="sm" w="sm" type="none"/>
          </a:ln>
        </p:spPr>
      </p:cxnSp>
      <p:sp>
        <p:nvSpPr>
          <p:cNvPr id="94" name="Google Shape;94;p1"/>
          <p:cNvSpPr txBox="1"/>
          <p:nvPr/>
        </p:nvSpPr>
        <p:spPr>
          <a:xfrm>
            <a:off x="7716263" y="12431420"/>
            <a:ext cx="812210" cy="868057"/>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chemeClr val="lt1"/>
              </a:buClr>
              <a:buSzPts val="2600"/>
              <a:buFont typeface="Helvetica Neue Light"/>
              <a:buNone/>
            </a:pPr>
            <a:r>
              <a:rPr b="0" i="1" lang="en-US" sz="2600" u="none" cap="none" strike="noStrike">
                <a:solidFill>
                  <a:srgbClr val="B0ECE8"/>
                </a:solidFill>
                <a:latin typeface="Helvetica Neue Light"/>
                <a:ea typeface="Helvetica Neue Light"/>
                <a:cs typeface="Helvetica Neue Light"/>
                <a:sym typeface="Helvetica Neue Light"/>
              </a:rPr>
              <a:t>Text</a:t>
            </a:r>
            <a:endParaRPr>
              <a:solidFill>
                <a:srgbClr val="B0ECE8"/>
              </a:solidFill>
            </a:endParaRPr>
          </a:p>
        </p:txBody>
      </p:sp>
      <p:sp>
        <p:nvSpPr>
          <p:cNvPr id="95" name="Google Shape;95;p1"/>
          <p:cNvSpPr txBox="1"/>
          <p:nvPr/>
        </p:nvSpPr>
        <p:spPr>
          <a:xfrm>
            <a:off x="11627863" y="12431420"/>
            <a:ext cx="812210" cy="868057"/>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chemeClr val="lt1"/>
              </a:buClr>
              <a:buSzPts val="2600"/>
              <a:buFont typeface="Helvetica Neue Light"/>
              <a:buNone/>
            </a:pPr>
            <a:r>
              <a:rPr b="0" i="1" lang="en-US" sz="2600" u="none" cap="none" strike="noStrike">
                <a:solidFill>
                  <a:srgbClr val="B0ECE8"/>
                </a:solidFill>
                <a:latin typeface="Helvetica Neue Light"/>
                <a:ea typeface="Helvetica Neue Light"/>
                <a:cs typeface="Helvetica Neue Light"/>
                <a:sym typeface="Helvetica Neue Light"/>
              </a:rPr>
              <a:t>Text</a:t>
            </a:r>
            <a:endParaRPr>
              <a:solidFill>
                <a:srgbClr val="B0ECE8"/>
              </a:solidFill>
            </a:endParaRPr>
          </a:p>
        </p:txBody>
      </p:sp>
      <p:pic>
        <p:nvPicPr>
          <p:cNvPr descr="A black and blue logo&#10;&#10;Description automatically generated" id="96" name="Google Shape;96;p1"/>
          <p:cNvPicPr preferRelativeResize="0"/>
          <p:nvPr/>
        </p:nvPicPr>
        <p:blipFill rotWithShape="1">
          <a:blip r:embed="rId4">
            <a:alphaModFix/>
          </a:blip>
          <a:srcRect b="0" l="0" r="0" t="0"/>
          <a:stretch/>
        </p:blipFill>
        <p:spPr>
          <a:xfrm>
            <a:off x="8305800" y="5021949"/>
            <a:ext cx="7772400" cy="2475351"/>
          </a:xfrm>
          <a:prstGeom prst="rect">
            <a:avLst/>
          </a:prstGeom>
          <a:noFill/>
          <a:ln>
            <a:noFill/>
          </a:ln>
        </p:spPr>
      </p:pic>
      <p:pic>
        <p:nvPicPr>
          <p:cNvPr descr="A black and white sign with blue text&#10;&#10;Description automatically generated" id="97" name="Google Shape;97;p1"/>
          <p:cNvPicPr preferRelativeResize="0"/>
          <p:nvPr/>
        </p:nvPicPr>
        <p:blipFill rotWithShape="1">
          <a:blip r:embed="rId5">
            <a:alphaModFix/>
          </a:blip>
          <a:srcRect b="0" l="0" r="0" t="0"/>
          <a:stretch/>
        </p:blipFill>
        <p:spPr>
          <a:xfrm>
            <a:off x="8305800" y="7679401"/>
            <a:ext cx="6962553" cy="1864290"/>
          </a:xfrm>
          <a:prstGeom prst="rect">
            <a:avLst/>
          </a:prstGeom>
          <a:noFill/>
          <a:ln>
            <a:noFill/>
          </a:ln>
        </p:spPr>
      </p:pic>
      <p:pic>
        <p:nvPicPr>
          <p:cNvPr descr="A logo with a flower and text&#10;&#10;Description automatically generated" id="98" name="Google Shape;98;p1"/>
          <p:cNvPicPr preferRelativeResize="0"/>
          <p:nvPr/>
        </p:nvPicPr>
        <p:blipFill rotWithShape="1">
          <a:blip r:embed="rId6">
            <a:alphaModFix/>
          </a:blip>
          <a:srcRect b="0" l="0" r="0" t="0"/>
          <a:stretch/>
        </p:blipFill>
        <p:spPr>
          <a:xfrm>
            <a:off x="571499" y="416523"/>
            <a:ext cx="3575199" cy="926647"/>
          </a:xfrm>
          <a:prstGeom prst="rect">
            <a:avLst/>
          </a:prstGeom>
          <a:noFill/>
          <a:ln>
            <a:noFill/>
          </a:ln>
        </p:spPr>
      </p:pic>
      <p:pic>
        <p:nvPicPr>
          <p:cNvPr descr="A black and white logo&#10;&#10;Description automatically generated" id="99" name="Google Shape;99;p1"/>
          <p:cNvPicPr preferRelativeResize="0"/>
          <p:nvPr/>
        </p:nvPicPr>
        <p:blipFill rotWithShape="1">
          <a:blip r:embed="rId7">
            <a:alphaModFix/>
          </a:blip>
          <a:srcRect b="0" l="0" r="0" t="0"/>
          <a:stretch/>
        </p:blipFill>
        <p:spPr>
          <a:xfrm>
            <a:off x="20336876" y="548991"/>
            <a:ext cx="3440897" cy="6617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Artboard 2 copy.png" id="284" name="Google Shape;284;p10"/>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285" name="Google Shape;285;p10"/>
          <p:cNvSpPr txBox="1"/>
          <p:nvPr/>
        </p:nvSpPr>
        <p:spPr>
          <a:xfrm>
            <a:off x="22470154" y="577760"/>
            <a:ext cx="1384301"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Conclusion</a:t>
            </a:r>
            <a:endParaRPr/>
          </a:p>
        </p:txBody>
      </p:sp>
      <p:cxnSp>
        <p:nvCxnSpPr>
          <p:cNvPr id="286" name="Google Shape;286;p10"/>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287" name="Google Shape;287;p10"/>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sp>
        <p:nvSpPr>
          <p:cNvPr id="288" name="Google Shape;288;p10"/>
          <p:cNvSpPr txBox="1"/>
          <p:nvPr/>
        </p:nvSpPr>
        <p:spPr>
          <a:xfrm>
            <a:off x="7029889" y="8384804"/>
            <a:ext cx="12916668" cy="27800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700"/>
              <a:buFont typeface="Helvetica Neue"/>
              <a:buNone/>
            </a:pPr>
            <a:r>
              <a:rPr b="0" i="0" lang="en-US" sz="2700" u="none" cap="none" strike="noStrik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 Ut pellentesque mollis magna et molestie. In elementum nulla vel augue tempor non ultrices mauris semper. Vestibulum nulla augue, volutpat at bibendum id, interdum ut ante.</a:t>
            </a:r>
            <a:endParaRPr/>
          </a:p>
        </p:txBody>
      </p:sp>
      <p:sp>
        <p:nvSpPr>
          <p:cNvPr id="289" name="Google Shape;289;p10"/>
          <p:cNvSpPr txBox="1"/>
          <p:nvPr/>
        </p:nvSpPr>
        <p:spPr>
          <a:xfrm>
            <a:off x="6709967" y="3677217"/>
            <a:ext cx="17060065" cy="3886201"/>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Clr>
                <a:srgbClr val="6C18EF"/>
              </a:buClr>
              <a:buSzPts val="26100"/>
              <a:buFont typeface="Arial"/>
              <a:buNone/>
            </a:pPr>
            <a:r>
              <a:rPr b="1" i="0" lang="en-US" sz="26100" u="none" cap="none" strike="noStrike">
                <a:solidFill>
                  <a:srgbClr val="6C18EF"/>
                </a:solidFill>
                <a:latin typeface="Arial"/>
                <a:ea typeface="Arial"/>
                <a:cs typeface="Arial"/>
                <a:sym typeface="Arial"/>
              </a:rPr>
              <a:t>CONCLUSION</a:t>
            </a:r>
            <a:r>
              <a:rPr b="1" i="0" lang="en-US" sz="26100" u="none" cap="none" strike="noStrike">
                <a:solidFill>
                  <a:srgbClr val="000000"/>
                </a:solidFill>
                <a:latin typeface="Arial"/>
                <a:ea typeface="Arial"/>
                <a:cs typeface="Arial"/>
                <a:sym typeface="Arial"/>
              </a:rPr>
              <a:t> </a:t>
            </a:r>
            <a:endParaRPr/>
          </a:p>
        </p:txBody>
      </p:sp>
      <p:pic>
        <p:nvPicPr>
          <p:cNvPr descr="Image" id="290" name="Google Shape;290;p10"/>
          <p:cNvPicPr preferRelativeResize="0"/>
          <p:nvPr/>
        </p:nvPicPr>
        <p:blipFill rotWithShape="1">
          <a:blip r:embed="rId4">
            <a:alphaModFix/>
          </a:blip>
          <a:srcRect b="0" l="0" r="0" t="0"/>
          <a:stretch/>
        </p:blipFill>
        <p:spPr>
          <a:xfrm flipH="1">
            <a:off x="-3632899" y="1428403"/>
            <a:ext cx="9561067" cy="10531573"/>
          </a:xfrm>
          <a:prstGeom prst="rect">
            <a:avLst/>
          </a:prstGeom>
          <a:noFill/>
          <a:ln>
            <a:noFill/>
          </a:ln>
        </p:spPr>
      </p:pic>
      <p:cxnSp>
        <p:nvCxnSpPr>
          <p:cNvPr id="291" name="Google Shape;291;p10"/>
          <p:cNvCxnSpPr/>
          <p:nvPr/>
        </p:nvCxnSpPr>
        <p:spPr>
          <a:xfrm>
            <a:off x="6917821" y="7550717"/>
            <a:ext cx="16644358" cy="1"/>
          </a:xfrm>
          <a:prstGeom prst="straightConnector1">
            <a:avLst/>
          </a:prstGeom>
          <a:noFill/>
          <a:ln cap="flat" cmpd="sng" w="25400">
            <a:solidFill>
              <a:srgbClr val="000000"/>
            </a:solidFill>
            <a:prstDash val="solid"/>
            <a:miter lim="400000"/>
            <a:headEnd len="sm" w="sm" type="none"/>
            <a:tailEnd len="sm" w="sm" type="none"/>
          </a:ln>
        </p:spPr>
      </p:cxnSp>
      <p:pic>
        <p:nvPicPr>
          <p:cNvPr descr="Image" id="292" name="Google Shape;292;p10"/>
          <p:cNvPicPr preferRelativeResize="0"/>
          <p:nvPr/>
        </p:nvPicPr>
        <p:blipFill rotWithShape="1">
          <a:blip r:embed="rId5">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293" name="Google Shape;293;p10"/>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Image" id="298" name="Google Shape;298;p11"/>
          <p:cNvPicPr preferRelativeResize="0"/>
          <p:nvPr/>
        </p:nvPicPr>
        <p:blipFill rotWithShape="1">
          <a:blip r:embed="rId3">
            <a:alphaModFix/>
          </a:blip>
          <a:srcRect b="0" l="0" r="0" t="0"/>
          <a:stretch/>
        </p:blipFill>
        <p:spPr>
          <a:xfrm flipH="1">
            <a:off x="11108462" y="5693696"/>
            <a:ext cx="2478913" cy="757446"/>
          </a:xfrm>
          <a:prstGeom prst="rect">
            <a:avLst/>
          </a:prstGeom>
          <a:noFill/>
          <a:ln>
            <a:noFill/>
          </a:ln>
        </p:spPr>
      </p:pic>
      <p:pic>
        <p:nvPicPr>
          <p:cNvPr descr="Image" id="299" name="Google Shape;299;p11"/>
          <p:cNvPicPr preferRelativeResize="0"/>
          <p:nvPr/>
        </p:nvPicPr>
        <p:blipFill rotWithShape="1">
          <a:blip r:embed="rId3">
            <a:alphaModFix/>
          </a:blip>
          <a:srcRect b="0" l="0" r="0" t="0"/>
          <a:stretch/>
        </p:blipFill>
        <p:spPr>
          <a:xfrm flipH="1">
            <a:off x="15467610" y="5693696"/>
            <a:ext cx="2478913" cy="757446"/>
          </a:xfrm>
          <a:prstGeom prst="rect">
            <a:avLst/>
          </a:prstGeom>
          <a:noFill/>
          <a:ln>
            <a:noFill/>
          </a:ln>
        </p:spPr>
      </p:pic>
      <p:pic>
        <p:nvPicPr>
          <p:cNvPr descr="Image" id="300" name="Google Shape;300;p11"/>
          <p:cNvPicPr preferRelativeResize="0"/>
          <p:nvPr/>
        </p:nvPicPr>
        <p:blipFill rotWithShape="1">
          <a:blip r:embed="rId3">
            <a:alphaModFix/>
          </a:blip>
          <a:srcRect b="0" l="0" r="0" t="0"/>
          <a:stretch/>
        </p:blipFill>
        <p:spPr>
          <a:xfrm flipH="1">
            <a:off x="19684010" y="5693696"/>
            <a:ext cx="2478914" cy="757446"/>
          </a:xfrm>
          <a:prstGeom prst="rect">
            <a:avLst/>
          </a:prstGeom>
          <a:noFill/>
          <a:ln>
            <a:noFill/>
          </a:ln>
        </p:spPr>
      </p:pic>
      <p:pic>
        <p:nvPicPr>
          <p:cNvPr descr="Image" id="301" name="Google Shape;301;p11"/>
          <p:cNvPicPr preferRelativeResize="0"/>
          <p:nvPr/>
        </p:nvPicPr>
        <p:blipFill rotWithShape="1">
          <a:blip r:embed="rId3">
            <a:alphaModFix/>
          </a:blip>
          <a:srcRect b="0" l="0" r="0" t="0"/>
          <a:stretch/>
        </p:blipFill>
        <p:spPr>
          <a:xfrm flipH="1">
            <a:off x="15467610" y="7872204"/>
            <a:ext cx="2478913" cy="757446"/>
          </a:xfrm>
          <a:prstGeom prst="rect">
            <a:avLst/>
          </a:prstGeom>
          <a:noFill/>
          <a:ln>
            <a:noFill/>
          </a:ln>
        </p:spPr>
      </p:pic>
      <p:pic>
        <p:nvPicPr>
          <p:cNvPr descr="Image" id="302" name="Google Shape;302;p11"/>
          <p:cNvPicPr preferRelativeResize="0"/>
          <p:nvPr/>
        </p:nvPicPr>
        <p:blipFill rotWithShape="1">
          <a:blip r:embed="rId3">
            <a:alphaModFix/>
          </a:blip>
          <a:srcRect b="0" l="0" r="0" t="0"/>
          <a:stretch/>
        </p:blipFill>
        <p:spPr>
          <a:xfrm flipH="1">
            <a:off x="19684010" y="7872204"/>
            <a:ext cx="2478914" cy="757447"/>
          </a:xfrm>
          <a:prstGeom prst="rect">
            <a:avLst/>
          </a:prstGeom>
          <a:noFill/>
          <a:ln>
            <a:noFill/>
          </a:ln>
        </p:spPr>
      </p:pic>
      <p:pic>
        <p:nvPicPr>
          <p:cNvPr descr="Image" id="303" name="Google Shape;303;p11"/>
          <p:cNvPicPr preferRelativeResize="0"/>
          <p:nvPr/>
        </p:nvPicPr>
        <p:blipFill rotWithShape="1">
          <a:blip r:embed="rId3">
            <a:alphaModFix/>
          </a:blip>
          <a:srcRect b="0" l="0" r="0" t="0"/>
          <a:stretch/>
        </p:blipFill>
        <p:spPr>
          <a:xfrm flipH="1">
            <a:off x="11108462" y="7872204"/>
            <a:ext cx="2478913" cy="757446"/>
          </a:xfrm>
          <a:prstGeom prst="rect">
            <a:avLst/>
          </a:prstGeom>
          <a:noFill/>
          <a:ln>
            <a:noFill/>
          </a:ln>
        </p:spPr>
      </p:pic>
      <p:pic>
        <p:nvPicPr>
          <p:cNvPr descr="Artboard 2 copy.png" id="304" name="Google Shape;304;p11"/>
          <p:cNvPicPr preferRelativeResize="0"/>
          <p:nvPr/>
        </p:nvPicPr>
        <p:blipFill rotWithShape="1">
          <a:blip r:embed="rId4">
            <a:alphaModFix/>
          </a:blip>
          <a:srcRect b="0" l="0" r="0" t="0"/>
          <a:stretch/>
        </p:blipFill>
        <p:spPr>
          <a:xfrm>
            <a:off x="21644661" y="11726557"/>
            <a:ext cx="2139436" cy="2139435"/>
          </a:xfrm>
          <a:prstGeom prst="rect">
            <a:avLst/>
          </a:prstGeom>
          <a:noFill/>
          <a:ln>
            <a:noFill/>
          </a:ln>
        </p:spPr>
      </p:pic>
      <p:sp>
        <p:nvSpPr>
          <p:cNvPr id="305" name="Google Shape;305;p11"/>
          <p:cNvSpPr txBox="1"/>
          <p:nvPr/>
        </p:nvSpPr>
        <p:spPr>
          <a:xfrm>
            <a:off x="22305054" y="577760"/>
            <a:ext cx="1482853"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Future Work</a:t>
            </a:r>
            <a:endParaRPr/>
          </a:p>
        </p:txBody>
      </p:sp>
      <p:cxnSp>
        <p:nvCxnSpPr>
          <p:cNvPr id="306" name="Google Shape;306;p11"/>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307" name="Google Shape;307;p11"/>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cxnSp>
        <p:nvCxnSpPr>
          <p:cNvPr id="308" name="Google Shape;308;p11"/>
          <p:cNvCxnSpPr/>
          <p:nvPr/>
        </p:nvCxnSpPr>
        <p:spPr>
          <a:xfrm flipH="1" rot="10800000">
            <a:off x="10120935" y="4854917"/>
            <a:ext cx="1" cy="4006166"/>
          </a:xfrm>
          <a:prstGeom prst="straightConnector1">
            <a:avLst/>
          </a:prstGeom>
          <a:noFill/>
          <a:ln cap="flat" cmpd="sng" w="25400">
            <a:solidFill>
              <a:srgbClr val="000000"/>
            </a:solidFill>
            <a:prstDash val="solid"/>
            <a:miter lim="400000"/>
            <a:headEnd len="sm" w="sm" type="none"/>
            <a:tailEnd len="sm" w="sm" type="none"/>
          </a:ln>
        </p:spPr>
      </p:cxnSp>
      <p:sp>
        <p:nvSpPr>
          <p:cNvPr id="309" name="Google Shape;309;p11"/>
          <p:cNvSpPr txBox="1"/>
          <p:nvPr/>
        </p:nvSpPr>
        <p:spPr>
          <a:xfrm>
            <a:off x="970686" y="4201159"/>
            <a:ext cx="8257541" cy="5313682"/>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Clr>
                <a:srgbClr val="6C18EF"/>
              </a:buClr>
              <a:buSzPts val="20000"/>
              <a:buFont typeface="Arial"/>
              <a:buNone/>
            </a:pPr>
            <a:r>
              <a:rPr b="1" i="0" lang="en-US" sz="20000" u="none" cap="none" strike="noStrike">
                <a:solidFill>
                  <a:srgbClr val="6C18EF"/>
                </a:solidFill>
                <a:latin typeface="Arial"/>
                <a:ea typeface="Arial"/>
                <a:cs typeface="Arial"/>
                <a:sym typeface="Arial"/>
              </a:rPr>
              <a:t>FUTURE</a:t>
            </a:r>
            <a:endParaRPr/>
          </a:p>
          <a:p>
            <a:pPr indent="0" lvl="0" marL="0" marR="0" rtl="0" algn="l">
              <a:lnSpc>
                <a:spcPct val="80000"/>
              </a:lnSpc>
              <a:spcBef>
                <a:spcPts val="0"/>
              </a:spcBef>
              <a:spcAft>
                <a:spcPts val="0"/>
              </a:spcAft>
              <a:buClr>
                <a:srgbClr val="6C18EF"/>
              </a:buClr>
              <a:buSzPts val="20000"/>
              <a:buFont typeface="Arial"/>
              <a:buNone/>
            </a:pPr>
            <a:r>
              <a:rPr b="1" i="0" lang="en-US" sz="20000" u="none" cap="none" strike="noStrike">
                <a:solidFill>
                  <a:srgbClr val="6C18EF"/>
                </a:solidFill>
                <a:latin typeface="Arial"/>
                <a:ea typeface="Arial"/>
                <a:cs typeface="Arial"/>
                <a:sym typeface="Arial"/>
              </a:rPr>
              <a:t>WORK</a:t>
            </a:r>
            <a:r>
              <a:rPr b="1" i="0" lang="en-US" sz="20000" u="none" cap="none" strike="noStrike">
                <a:solidFill>
                  <a:srgbClr val="000000"/>
                </a:solidFill>
                <a:latin typeface="Arial"/>
                <a:ea typeface="Arial"/>
                <a:cs typeface="Arial"/>
                <a:sym typeface="Arial"/>
              </a:rPr>
              <a:t> </a:t>
            </a:r>
            <a:endParaRPr/>
          </a:p>
        </p:txBody>
      </p:sp>
      <p:cxnSp>
        <p:nvCxnSpPr>
          <p:cNvPr id="310" name="Google Shape;310;p11"/>
          <p:cNvCxnSpPr/>
          <p:nvPr/>
        </p:nvCxnSpPr>
        <p:spPr>
          <a:xfrm>
            <a:off x="7819465" y="8060465"/>
            <a:ext cx="1313943" cy="1"/>
          </a:xfrm>
          <a:prstGeom prst="straightConnector1">
            <a:avLst/>
          </a:prstGeom>
          <a:noFill/>
          <a:ln cap="flat" cmpd="sng" w="279400">
            <a:solidFill>
              <a:srgbClr val="6320E7"/>
            </a:solidFill>
            <a:prstDash val="solid"/>
            <a:miter lim="400000"/>
            <a:headEnd len="sm" w="sm" type="none"/>
            <a:tailEnd len="sm" w="sm" type="none"/>
          </a:ln>
        </p:spPr>
      </p:cxnSp>
      <p:sp>
        <p:nvSpPr>
          <p:cNvPr id="311" name="Google Shape;311;p11"/>
          <p:cNvSpPr txBox="1"/>
          <p:nvPr/>
        </p:nvSpPr>
        <p:spPr>
          <a:xfrm>
            <a:off x="11108462" y="5728173"/>
            <a:ext cx="3237717" cy="69697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312" name="Google Shape;312;p11"/>
          <p:cNvSpPr txBox="1"/>
          <p:nvPr/>
        </p:nvSpPr>
        <p:spPr>
          <a:xfrm>
            <a:off x="11108462" y="5031061"/>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01</a:t>
            </a:r>
            <a:endParaRPr/>
          </a:p>
        </p:txBody>
      </p:sp>
      <p:sp>
        <p:nvSpPr>
          <p:cNvPr id="313" name="Google Shape;313;p11"/>
          <p:cNvSpPr txBox="1"/>
          <p:nvPr/>
        </p:nvSpPr>
        <p:spPr>
          <a:xfrm>
            <a:off x="11108462" y="7902439"/>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314" name="Google Shape;314;p11"/>
          <p:cNvSpPr txBox="1"/>
          <p:nvPr/>
        </p:nvSpPr>
        <p:spPr>
          <a:xfrm>
            <a:off x="11108462" y="7152968"/>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02</a:t>
            </a:r>
            <a:endParaRPr/>
          </a:p>
        </p:txBody>
      </p:sp>
      <p:sp>
        <p:nvSpPr>
          <p:cNvPr id="315" name="Google Shape;315;p11"/>
          <p:cNvSpPr txBox="1"/>
          <p:nvPr/>
        </p:nvSpPr>
        <p:spPr>
          <a:xfrm>
            <a:off x="15467610" y="5728173"/>
            <a:ext cx="3237717" cy="69697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316" name="Google Shape;316;p11"/>
          <p:cNvSpPr txBox="1"/>
          <p:nvPr/>
        </p:nvSpPr>
        <p:spPr>
          <a:xfrm>
            <a:off x="15384638" y="5031061"/>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03</a:t>
            </a:r>
            <a:endParaRPr/>
          </a:p>
        </p:txBody>
      </p:sp>
      <p:sp>
        <p:nvSpPr>
          <p:cNvPr id="317" name="Google Shape;317;p11"/>
          <p:cNvSpPr txBox="1"/>
          <p:nvPr/>
        </p:nvSpPr>
        <p:spPr>
          <a:xfrm>
            <a:off x="15467610" y="7902439"/>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318" name="Google Shape;318;p11"/>
          <p:cNvSpPr txBox="1"/>
          <p:nvPr/>
        </p:nvSpPr>
        <p:spPr>
          <a:xfrm>
            <a:off x="15384638" y="7152968"/>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04</a:t>
            </a:r>
            <a:endParaRPr/>
          </a:p>
        </p:txBody>
      </p:sp>
      <p:sp>
        <p:nvSpPr>
          <p:cNvPr id="319" name="Google Shape;319;p11"/>
          <p:cNvSpPr txBox="1"/>
          <p:nvPr/>
        </p:nvSpPr>
        <p:spPr>
          <a:xfrm>
            <a:off x="19660816" y="5728173"/>
            <a:ext cx="3237716" cy="69697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320" name="Google Shape;320;p11"/>
          <p:cNvSpPr txBox="1"/>
          <p:nvPr/>
        </p:nvSpPr>
        <p:spPr>
          <a:xfrm>
            <a:off x="19660816" y="5031061"/>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05</a:t>
            </a:r>
            <a:endParaRPr/>
          </a:p>
        </p:txBody>
      </p:sp>
      <p:sp>
        <p:nvSpPr>
          <p:cNvPr id="321" name="Google Shape;321;p11"/>
          <p:cNvSpPr txBox="1"/>
          <p:nvPr/>
        </p:nvSpPr>
        <p:spPr>
          <a:xfrm>
            <a:off x="19660816" y="7902439"/>
            <a:ext cx="3237716"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322" name="Google Shape;322;p11"/>
          <p:cNvSpPr txBox="1"/>
          <p:nvPr/>
        </p:nvSpPr>
        <p:spPr>
          <a:xfrm>
            <a:off x="19660816" y="7152968"/>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06</a:t>
            </a:r>
            <a:endParaRPr/>
          </a:p>
        </p:txBody>
      </p:sp>
      <p:pic>
        <p:nvPicPr>
          <p:cNvPr descr="Image" id="323" name="Google Shape;323;p11"/>
          <p:cNvPicPr preferRelativeResize="0"/>
          <p:nvPr/>
        </p:nvPicPr>
        <p:blipFill rotWithShape="1">
          <a:blip r:embed="rId5">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324" name="Google Shape;324;p11"/>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Artboard 2 copy.png" id="329" name="Google Shape;329;p12"/>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330" name="Google Shape;330;p12"/>
          <p:cNvSpPr txBox="1"/>
          <p:nvPr/>
        </p:nvSpPr>
        <p:spPr>
          <a:xfrm>
            <a:off x="22470154" y="577760"/>
            <a:ext cx="1388873"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References</a:t>
            </a:r>
            <a:endParaRPr/>
          </a:p>
        </p:txBody>
      </p:sp>
      <p:cxnSp>
        <p:nvCxnSpPr>
          <p:cNvPr id="331" name="Google Shape;331;p12"/>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332" name="Google Shape;332;p12"/>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sp>
        <p:nvSpPr>
          <p:cNvPr id="333" name="Google Shape;333;p12"/>
          <p:cNvSpPr txBox="1"/>
          <p:nvPr>
            <p:ph idx="4294967295" type="ctrTitle"/>
          </p:nvPr>
        </p:nvSpPr>
        <p:spPr>
          <a:xfrm>
            <a:off x="1206496" y="2749686"/>
            <a:ext cx="6698574" cy="130531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320E6"/>
              </a:buClr>
              <a:buSzPts val="8000"/>
              <a:buFont typeface="Arial"/>
              <a:buNone/>
            </a:pPr>
            <a:r>
              <a:rPr b="1" i="0" lang="en-US" sz="8000" u="none" cap="none" strike="noStrike">
                <a:solidFill>
                  <a:srgbClr val="6320E6"/>
                </a:solidFill>
                <a:latin typeface="Arial"/>
                <a:ea typeface="Arial"/>
                <a:cs typeface="Arial"/>
                <a:sym typeface="Arial"/>
              </a:rPr>
              <a:t>REFERENCES</a:t>
            </a:r>
            <a:r>
              <a:rPr b="1" i="0" lang="en-US" sz="8000" u="none" cap="none" strike="noStrike">
                <a:solidFill>
                  <a:srgbClr val="6320E6"/>
                </a:solidFill>
                <a:latin typeface="Helvetica Neue"/>
                <a:ea typeface="Helvetica Neue"/>
                <a:cs typeface="Helvetica Neue"/>
                <a:sym typeface="Helvetica Neue"/>
              </a:rPr>
              <a:t> </a:t>
            </a:r>
            <a:endParaRPr/>
          </a:p>
        </p:txBody>
      </p:sp>
      <p:cxnSp>
        <p:nvCxnSpPr>
          <p:cNvPr id="334" name="Google Shape;334;p12"/>
          <p:cNvCxnSpPr/>
          <p:nvPr/>
        </p:nvCxnSpPr>
        <p:spPr>
          <a:xfrm>
            <a:off x="1206496" y="4173024"/>
            <a:ext cx="5375109" cy="1"/>
          </a:xfrm>
          <a:prstGeom prst="straightConnector1">
            <a:avLst/>
          </a:prstGeom>
          <a:noFill/>
          <a:ln cap="flat" cmpd="sng" w="25400">
            <a:solidFill>
              <a:srgbClr val="000000"/>
            </a:solidFill>
            <a:prstDash val="solid"/>
            <a:miter lim="400000"/>
            <a:headEnd len="sm" w="sm" type="none"/>
            <a:tailEnd len="sm" w="sm" type="none"/>
          </a:ln>
        </p:spPr>
      </p:cxnSp>
      <p:sp>
        <p:nvSpPr>
          <p:cNvPr id="335" name="Google Shape;335;p12"/>
          <p:cNvSpPr txBox="1"/>
          <p:nvPr/>
        </p:nvSpPr>
        <p:spPr>
          <a:xfrm>
            <a:off x="1295917" y="4573132"/>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36" name="Google Shape;336;p12"/>
          <p:cNvSpPr txBox="1"/>
          <p:nvPr/>
        </p:nvSpPr>
        <p:spPr>
          <a:xfrm>
            <a:off x="1295917" y="5192949"/>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37" name="Google Shape;337;p12"/>
          <p:cNvSpPr txBox="1"/>
          <p:nvPr/>
        </p:nvSpPr>
        <p:spPr>
          <a:xfrm>
            <a:off x="1295917" y="5812767"/>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38" name="Google Shape;338;p12"/>
          <p:cNvSpPr txBox="1"/>
          <p:nvPr/>
        </p:nvSpPr>
        <p:spPr>
          <a:xfrm>
            <a:off x="1295917" y="6432585"/>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39" name="Google Shape;339;p12"/>
          <p:cNvSpPr txBox="1"/>
          <p:nvPr/>
        </p:nvSpPr>
        <p:spPr>
          <a:xfrm>
            <a:off x="1295917" y="7052402"/>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pic>
        <p:nvPicPr>
          <p:cNvPr descr="Image" id="340" name="Google Shape;340;p12"/>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341" name="Google Shape;341;p12"/>
          <p:cNvPicPr preferRelativeResize="0"/>
          <p:nvPr/>
        </p:nvPicPr>
        <p:blipFill rotWithShape="1">
          <a:blip r:embed="rId5">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Artboard 2 copy.png" id="346" name="Google Shape;346;p13"/>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347" name="Google Shape;347;p13"/>
          <p:cNvSpPr txBox="1"/>
          <p:nvPr/>
        </p:nvSpPr>
        <p:spPr>
          <a:xfrm>
            <a:off x="21610622" y="577760"/>
            <a:ext cx="2207515"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Acknowledgments</a:t>
            </a:r>
            <a:endParaRPr/>
          </a:p>
        </p:txBody>
      </p:sp>
      <p:cxnSp>
        <p:nvCxnSpPr>
          <p:cNvPr id="348" name="Google Shape;348;p13"/>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349" name="Google Shape;349;p13"/>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sp>
        <p:nvSpPr>
          <p:cNvPr id="350" name="Google Shape;350;p13"/>
          <p:cNvSpPr txBox="1"/>
          <p:nvPr>
            <p:ph idx="4294967295" type="ctrTitle"/>
          </p:nvPr>
        </p:nvSpPr>
        <p:spPr>
          <a:xfrm>
            <a:off x="1206496" y="2749686"/>
            <a:ext cx="9333794" cy="130531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ACKNOWLEDGMENTS </a:t>
            </a:r>
            <a:endParaRPr/>
          </a:p>
        </p:txBody>
      </p:sp>
      <p:cxnSp>
        <p:nvCxnSpPr>
          <p:cNvPr id="351" name="Google Shape;351;p13"/>
          <p:cNvCxnSpPr/>
          <p:nvPr/>
        </p:nvCxnSpPr>
        <p:spPr>
          <a:xfrm>
            <a:off x="1206496" y="4173024"/>
            <a:ext cx="8715718" cy="1"/>
          </a:xfrm>
          <a:prstGeom prst="straightConnector1">
            <a:avLst/>
          </a:prstGeom>
          <a:noFill/>
          <a:ln cap="flat" cmpd="sng" w="25400">
            <a:solidFill>
              <a:srgbClr val="000000"/>
            </a:solidFill>
            <a:prstDash val="solid"/>
            <a:miter lim="400000"/>
            <a:headEnd len="sm" w="sm" type="none"/>
            <a:tailEnd len="sm" w="sm" type="none"/>
          </a:ln>
        </p:spPr>
      </p:cxnSp>
      <p:sp>
        <p:nvSpPr>
          <p:cNvPr id="352" name="Google Shape;352;p13"/>
          <p:cNvSpPr txBox="1"/>
          <p:nvPr/>
        </p:nvSpPr>
        <p:spPr>
          <a:xfrm>
            <a:off x="1295917" y="4573132"/>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53" name="Google Shape;353;p13"/>
          <p:cNvSpPr txBox="1"/>
          <p:nvPr/>
        </p:nvSpPr>
        <p:spPr>
          <a:xfrm>
            <a:off x="1295917" y="5192949"/>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54" name="Google Shape;354;p13"/>
          <p:cNvSpPr txBox="1"/>
          <p:nvPr/>
        </p:nvSpPr>
        <p:spPr>
          <a:xfrm>
            <a:off x="1295917" y="5812767"/>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55" name="Google Shape;355;p13"/>
          <p:cNvSpPr txBox="1"/>
          <p:nvPr/>
        </p:nvSpPr>
        <p:spPr>
          <a:xfrm>
            <a:off x="1295917" y="6432585"/>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sp>
        <p:nvSpPr>
          <p:cNvPr id="356" name="Google Shape;356;p13"/>
          <p:cNvSpPr txBox="1"/>
          <p:nvPr/>
        </p:nvSpPr>
        <p:spPr>
          <a:xfrm>
            <a:off x="1295917" y="7052402"/>
            <a:ext cx="684531" cy="47371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500"/>
              <a:buFont typeface="Helvetica Neue"/>
              <a:buNone/>
            </a:pPr>
            <a:r>
              <a:rPr b="0" i="1" lang="en-US" sz="2500" u="none" cap="none" strike="noStrike">
                <a:solidFill>
                  <a:srgbClr val="000000"/>
                </a:solidFill>
                <a:latin typeface="Helvetica Neue"/>
                <a:ea typeface="Helvetica Neue"/>
                <a:cs typeface="Helvetica Neue"/>
                <a:sym typeface="Helvetica Neue"/>
              </a:rPr>
              <a:t>Text</a:t>
            </a:r>
            <a:endParaRPr/>
          </a:p>
        </p:txBody>
      </p:sp>
      <p:pic>
        <p:nvPicPr>
          <p:cNvPr descr="Image" id="357" name="Google Shape;357;p13"/>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358" name="Google Shape;358;p13"/>
          <p:cNvPicPr preferRelativeResize="0"/>
          <p:nvPr/>
        </p:nvPicPr>
        <p:blipFill rotWithShape="1">
          <a:blip r:embed="rId5">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Artboard 2 copy.png" id="363" name="Google Shape;363;p14"/>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364" name="Google Shape;364;p14"/>
          <p:cNvSpPr txBox="1"/>
          <p:nvPr/>
        </p:nvSpPr>
        <p:spPr>
          <a:xfrm>
            <a:off x="23155954" y="577760"/>
            <a:ext cx="636525"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Q&amp;A</a:t>
            </a:r>
            <a:endParaRPr/>
          </a:p>
        </p:txBody>
      </p:sp>
      <p:cxnSp>
        <p:nvCxnSpPr>
          <p:cNvPr id="365" name="Google Shape;365;p14"/>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366" name="Google Shape;366;p14"/>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sp>
        <p:nvSpPr>
          <p:cNvPr id="367" name="Google Shape;367;p14"/>
          <p:cNvSpPr txBox="1"/>
          <p:nvPr/>
        </p:nvSpPr>
        <p:spPr>
          <a:xfrm>
            <a:off x="1301749" y="3742956"/>
            <a:ext cx="9370061" cy="5892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0"/>
              <a:buFont typeface="Arial"/>
              <a:buNone/>
            </a:pPr>
            <a:r>
              <a:rPr b="1" i="0" lang="en-US" sz="40000" u="none" cap="none" strike="noStrike">
                <a:solidFill>
                  <a:srgbClr val="6C18EF"/>
                </a:solidFill>
                <a:latin typeface="Arial"/>
                <a:ea typeface="Arial"/>
                <a:cs typeface="Arial"/>
                <a:sym typeface="Arial"/>
              </a:rPr>
              <a:t>Q&amp;A</a:t>
            </a:r>
            <a:endParaRPr/>
          </a:p>
        </p:txBody>
      </p:sp>
      <p:cxnSp>
        <p:nvCxnSpPr>
          <p:cNvPr id="368" name="Google Shape;368;p14"/>
          <p:cNvCxnSpPr/>
          <p:nvPr/>
        </p:nvCxnSpPr>
        <p:spPr>
          <a:xfrm flipH="1" rot="10800000">
            <a:off x="11019921" y="4362632"/>
            <a:ext cx="1" cy="4969484"/>
          </a:xfrm>
          <a:prstGeom prst="straightConnector1">
            <a:avLst/>
          </a:prstGeom>
          <a:noFill/>
          <a:ln cap="flat" cmpd="sng" w="25400">
            <a:solidFill>
              <a:srgbClr val="000000"/>
            </a:solidFill>
            <a:prstDash val="solid"/>
            <a:miter lim="400000"/>
            <a:headEnd len="sm" w="sm" type="none"/>
            <a:tailEnd len="sm" w="sm" type="none"/>
          </a:ln>
        </p:spPr>
      </p:cxnSp>
      <p:sp>
        <p:nvSpPr>
          <p:cNvPr id="369" name="Google Shape;369;p14"/>
          <p:cNvSpPr txBox="1"/>
          <p:nvPr/>
        </p:nvSpPr>
        <p:spPr>
          <a:xfrm>
            <a:off x="11623141" y="4494673"/>
            <a:ext cx="1379221"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Question</a:t>
            </a:r>
            <a:endParaRPr/>
          </a:p>
        </p:txBody>
      </p:sp>
      <p:sp>
        <p:nvSpPr>
          <p:cNvPr id="370" name="Google Shape;370;p14"/>
          <p:cNvSpPr txBox="1"/>
          <p:nvPr/>
        </p:nvSpPr>
        <p:spPr>
          <a:xfrm>
            <a:off x="11684152" y="4964420"/>
            <a:ext cx="672999" cy="46136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Text</a:t>
            </a:r>
            <a:endParaRPr/>
          </a:p>
        </p:txBody>
      </p:sp>
      <p:sp>
        <p:nvSpPr>
          <p:cNvPr id="371" name="Google Shape;371;p14"/>
          <p:cNvSpPr txBox="1"/>
          <p:nvPr/>
        </p:nvSpPr>
        <p:spPr>
          <a:xfrm>
            <a:off x="11623141" y="5753077"/>
            <a:ext cx="1379221" cy="46105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Question</a:t>
            </a:r>
            <a:endParaRPr/>
          </a:p>
        </p:txBody>
      </p:sp>
      <p:sp>
        <p:nvSpPr>
          <p:cNvPr id="372" name="Google Shape;372;p14"/>
          <p:cNvSpPr txBox="1"/>
          <p:nvPr/>
        </p:nvSpPr>
        <p:spPr>
          <a:xfrm>
            <a:off x="11684152" y="6222823"/>
            <a:ext cx="672999" cy="46136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Text</a:t>
            </a:r>
            <a:endParaRPr/>
          </a:p>
        </p:txBody>
      </p:sp>
      <p:sp>
        <p:nvSpPr>
          <p:cNvPr id="373" name="Google Shape;373;p14"/>
          <p:cNvSpPr txBox="1"/>
          <p:nvPr/>
        </p:nvSpPr>
        <p:spPr>
          <a:xfrm>
            <a:off x="11623141" y="7011173"/>
            <a:ext cx="1379221"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Question</a:t>
            </a:r>
            <a:endParaRPr/>
          </a:p>
        </p:txBody>
      </p:sp>
      <p:sp>
        <p:nvSpPr>
          <p:cNvPr id="374" name="Google Shape;374;p14"/>
          <p:cNvSpPr txBox="1"/>
          <p:nvPr/>
        </p:nvSpPr>
        <p:spPr>
          <a:xfrm>
            <a:off x="11684152" y="7480919"/>
            <a:ext cx="672999" cy="461367"/>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Text</a:t>
            </a:r>
            <a:endParaRPr/>
          </a:p>
        </p:txBody>
      </p:sp>
      <p:sp>
        <p:nvSpPr>
          <p:cNvPr id="375" name="Google Shape;375;p14"/>
          <p:cNvSpPr txBox="1"/>
          <p:nvPr/>
        </p:nvSpPr>
        <p:spPr>
          <a:xfrm>
            <a:off x="11623141" y="8268962"/>
            <a:ext cx="1379221" cy="46106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Question</a:t>
            </a:r>
            <a:endParaRPr/>
          </a:p>
        </p:txBody>
      </p:sp>
      <p:sp>
        <p:nvSpPr>
          <p:cNvPr id="376" name="Google Shape;376;p14"/>
          <p:cNvSpPr txBox="1"/>
          <p:nvPr/>
        </p:nvSpPr>
        <p:spPr>
          <a:xfrm>
            <a:off x="11684152" y="8738709"/>
            <a:ext cx="672999" cy="46136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2400"/>
              <a:buFont typeface="Helvetica Neue"/>
              <a:buNone/>
            </a:pPr>
            <a:r>
              <a:rPr b="0" i="0" lang="en-US" sz="2400" u="none" cap="none" strike="noStrike">
                <a:solidFill>
                  <a:srgbClr val="000000"/>
                </a:solidFill>
                <a:latin typeface="Helvetica Neue"/>
                <a:ea typeface="Helvetica Neue"/>
                <a:cs typeface="Helvetica Neue"/>
                <a:sym typeface="Helvetica Neue"/>
              </a:rPr>
              <a:t>Text</a:t>
            </a:r>
            <a:endParaRPr/>
          </a:p>
        </p:txBody>
      </p:sp>
      <p:pic>
        <p:nvPicPr>
          <p:cNvPr descr="Image" id="377" name="Google Shape;377;p14"/>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378" name="Google Shape;378;p14"/>
          <p:cNvPicPr preferRelativeResize="0"/>
          <p:nvPr/>
        </p:nvPicPr>
        <p:blipFill rotWithShape="1">
          <a:blip r:embed="rId5">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Artboard 2 copy.png" id="383" name="Google Shape;383;p15"/>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384" name="Google Shape;384;p15"/>
          <p:cNvSpPr txBox="1"/>
          <p:nvPr/>
        </p:nvSpPr>
        <p:spPr>
          <a:xfrm>
            <a:off x="22051054" y="577760"/>
            <a:ext cx="1774699"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Relevant Icons</a:t>
            </a:r>
            <a:endParaRPr/>
          </a:p>
        </p:txBody>
      </p:sp>
      <p:cxnSp>
        <p:nvCxnSpPr>
          <p:cNvPr id="385" name="Google Shape;385;p15"/>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386" name="Google Shape;386;p15"/>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pic>
        <p:nvPicPr>
          <p:cNvPr descr="Image" id="387" name="Google Shape;387;p15"/>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sp>
        <p:nvSpPr>
          <p:cNvPr id="388" name="Google Shape;388;p15"/>
          <p:cNvSpPr txBox="1"/>
          <p:nvPr>
            <p:ph idx="4294967295" type="ctrTitle"/>
          </p:nvPr>
        </p:nvSpPr>
        <p:spPr>
          <a:xfrm>
            <a:off x="1206496" y="2660282"/>
            <a:ext cx="7239063" cy="128954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RELEVANT ICONS</a:t>
            </a:r>
            <a:endParaRPr/>
          </a:p>
        </p:txBody>
      </p:sp>
      <p:cxnSp>
        <p:nvCxnSpPr>
          <p:cNvPr id="389" name="Google Shape;389;p15"/>
          <p:cNvCxnSpPr/>
          <p:nvPr/>
        </p:nvCxnSpPr>
        <p:spPr>
          <a:xfrm>
            <a:off x="1206496" y="4173024"/>
            <a:ext cx="7239063" cy="1"/>
          </a:xfrm>
          <a:prstGeom prst="straightConnector1">
            <a:avLst/>
          </a:prstGeom>
          <a:noFill/>
          <a:ln cap="flat" cmpd="sng" w="25400">
            <a:solidFill>
              <a:srgbClr val="000000"/>
            </a:solidFill>
            <a:prstDash val="solid"/>
            <a:miter lim="400000"/>
            <a:headEnd len="sm" w="sm" type="none"/>
            <a:tailEnd len="sm" w="sm" type="none"/>
          </a:ln>
        </p:spPr>
      </p:cxnSp>
      <p:sp>
        <p:nvSpPr>
          <p:cNvPr id="390" name="Google Shape;390;p15"/>
          <p:cNvSpPr txBox="1"/>
          <p:nvPr>
            <p:ph idx="4294967295" type="subTitle"/>
          </p:nvPr>
        </p:nvSpPr>
        <p:spPr>
          <a:xfrm>
            <a:off x="1188463" y="4190182"/>
            <a:ext cx="7092878" cy="868057"/>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2600"/>
              <a:buFont typeface="Helvetica Neue Light"/>
              <a:buNone/>
            </a:pPr>
            <a:r>
              <a:rPr b="0" i="1" lang="en-US" sz="2600" u="none" cap="none" strike="noStrike">
                <a:solidFill>
                  <a:srgbClr val="000000"/>
                </a:solidFill>
                <a:latin typeface="Helvetica Neue Light"/>
                <a:ea typeface="Helvetica Neue Light"/>
                <a:cs typeface="Helvetica Neue Light"/>
                <a:sym typeface="Helvetica Neue Light"/>
              </a:rPr>
              <a:t>Creativity Icons</a:t>
            </a:r>
            <a:endParaRPr/>
          </a:p>
        </p:txBody>
      </p:sp>
      <p:pic>
        <p:nvPicPr>
          <p:cNvPr descr="Image" id="391" name="Google Shape;391;p15"/>
          <p:cNvPicPr preferRelativeResize="0"/>
          <p:nvPr/>
        </p:nvPicPr>
        <p:blipFill rotWithShape="1">
          <a:blip r:embed="rId5">
            <a:alphaModFix/>
          </a:blip>
          <a:srcRect b="0" l="0" r="0" t="0"/>
          <a:stretch/>
        </p:blipFill>
        <p:spPr>
          <a:xfrm>
            <a:off x="8381993" y="4927600"/>
            <a:ext cx="13385240" cy="6239466"/>
          </a:xfrm>
          <a:prstGeom prst="rect">
            <a:avLst/>
          </a:prstGeom>
          <a:noFill/>
          <a:ln>
            <a:noFill/>
          </a:ln>
        </p:spPr>
      </p:pic>
      <p:pic>
        <p:nvPicPr>
          <p:cNvPr descr="A close up of a logo&#10;&#10;Description automatically generated" id="392" name="Google Shape;392;p15"/>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Artboard 2 copy.png" id="397" name="Google Shape;397;p16"/>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398" name="Google Shape;398;p16"/>
          <p:cNvSpPr txBox="1"/>
          <p:nvPr/>
        </p:nvSpPr>
        <p:spPr>
          <a:xfrm>
            <a:off x="22012954" y="577760"/>
            <a:ext cx="1774699"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Relevant Icons</a:t>
            </a:r>
            <a:endParaRPr/>
          </a:p>
        </p:txBody>
      </p:sp>
      <p:cxnSp>
        <p:nvCxnSpPr>
          <p:cNvPr id="399" name="Google Shape;399;p16"/>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400" name="Google Shape;400;p16"/>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pic>
        <p:nvPicPr>
          <p:cNvPr descr="Image" id="401" name="Google Shape;401;p16"/>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sp>
        <p:nvSpPr>
          <p:cNvPr id="402" name="Google Shape;402;p16"/>
          <p:cNvSpPr txBox="1"/>
          <p:nvPr>
            <p:ph idx="4294967295" type="ctrTitle"/>
          </p:nvPr>
        </p:nvSpPr>
        <p:spPr>
          <a:xfrm>
            <a:off x="1206496" y="2660282"/>
            <a:ext cx="7239063" cy="128954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31EE6"/>
              </a:buClr>
              <a:buSzPts val="8000"/>
              <a:buFont typeface="Arial"/>
              <a:buNone/>
            </a:pPr>
            <a:r>
              <a:rPr b="1" i="0" lang="en-US" sz="8000" u="none" cap="none" strike="noStrike">
                <a:solidFill>
                  <a:srgbClr val="631EE6"/>
                </a:solidFill>
                <a:latin typeface="Arial"/>
                <a:ea typeface="Arial"/>
                <a:cs typeface="Arial"/>
                <a:sym typeface="Arial"/>
              </a:rPr>
              <a:t>RELEVANT ICONS</a:t>
            </a:r>
            <a:endParaRPr/>
          </a:p>
        </p:txBody>
      </p:sp>
      <p:sp>
        <p:nvSpPr>
          <p:cNvPr id="403" name="Google Shape;403;p16"/>
          <p:cNvSpPr txBox="1"/>
          <p:nvPr>
            <p:ph idx="4294967295" type="subTitle"/>
          </p:nvPr>
        </p:nvSpPr>
        <p:spPr>
          <a:xfrm>
            <a:off x="1188463" y="4190182"/>
            <a:ext cx="7092878" cy="868057"/>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2600"/>
              <a:buFont typeface="Helvetica Neue Light"/>
              <a:buNone/>
            </a:pPr>
            <a:r>
              <a:rPr b="0" i="1" lang="en-US" sz="2600" u="none" cap="none" strike="noStrike">
                <a:solidFill>
                  <a:srgbClr val="000000"/>
                </a:solidFill>
                <a:latin typeface="Helvetica Neue Light"/>
                <a:ea typeface="Helvetica Neue Light"/>
                <a:cs typeface="Helvetica Neue Light"/>
                <a:sym typeface="Helvetica Neue Light"/>
              </a:rPr>
              <a:t>Technology Icons</a:t>
            </a:r>
            <a:endParaRPr/>
          </a:p>
        </p:txBody>
      </p:sp>
      <p:cxnSp>
        <p:nvCxnSpPr>
          <p:cNvPr id="404" name="Google Shape;404;p16"/>
          <p:cNvCxnSpPr/>
          <p:nvPr/>
        </p:nvCxnSpPr>
        <p:spPr>
          <a:xfrm>
            <a:off x="1206496" y="4173024"/>
            <a:ext cx="7239063" cy="1"/>
          </a:xfrm>
          <a:prstGeom prst="straightConnector1">
            <a:avLst/>
          </a:prstGeom>
          <a:noFill/>
          <a:ln cap="flat" cmpd="sng" w="25400">
            <a:solidFill>
              <a:srgbClr val="000000"/>
            </a:solidFill>
            <a:prstDash val="solid"/>
            <a:miter lim="400000"/>
            <a:headEnd len="sm" w="sm" type="none"/>
            <a:tailEnd len="sm" w="sm" type="none"/>
          </a:ln>
        </p:spPr>
      </p:cxnSp>
      <p:pic>
        <p:nvPicPr>
          <p:cNvPr descr="Image" id="405" name="Google Shape;405;p16"/>
          <p:cNvPicPr preferRelativeResize="0"/>
          <p:nvPr/>
        </p:nvPicPr>
        <p:blipFill rotWithShape="1">
          <a:blip r:embed="rId5">
            <a:alphaModFix/>
          </a:blip>
          <a:srcRect b="0" l="0" r="0" t="0"/>
          <a:stretch/>
        </p:blipFill>
        <p:spPr>
          <a:xfrm>
            <a:off x="12420600" y="4826000"/>
            <a:ext cx="5192240" cy="5192240"/>
          </a:xfrm>
          <a:prstGeom prst="rect">
            <a:avLst/>
          </a:prstGeom>
          <a:noFill/>
          <a:ln>
            <a:noFill/>
          </a:ln>
        </p:spPr>
      </p:pic>
      <p:pic>
        <p:nvPicPr>
          <p:cNvPr descr="A close up of a logo&#10;&#10;Description automatically generated" id="406" name="Google Shape;406;p16"/>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A blue background with white lines&#10;&#10;Description automatically generated" id="411" name="Google Shape;411;p18"/>
          <p:cNvPicPr preferRelativeResize="0"/>
          <p:nvPr/>
        </p:nvPicPr>
        <p:blipFill rotWithShape="1">
          <a:blip r:embed="rId3">
            <a:alphaModFix/>
          </a:blip>
          <a:srcRect b="0" l="0" r="0" t="0"/>
          <a:stretch/>
        </p:blipFill>
        <p:spPr>
          <a:xfrm>
            <a:off x="0" y="26253"/>
            <a:ext cx="24384000" cy="13716000"/>
          </a:xfrm>
          <a:prstGeom prst="rect">
            <a:avLst/>
          </a:prstGeom>
          <a:noFill/>
          <a:ln>
            <a:noFill/>
          </a:ln>
        </p:spPr>
      </p:pic>
      <p:pic>
        <p:nvPicPr>
          <p:cNvPr descr="A black and blue logo&#10;&#10;Description automatically generated" id="412" name="Google Shape;412;p18"/>
          <p:cNvPicPr preferRelativeResize="0"/>
          <p:nvPr/>
        </p:nvPicPr>
        <p:blipFill rotWithShape="1">
          <a:blip r:embed="rId4">
            <a:alphaModFix/>
          </a:blip>
          <a:srcRect b="0" l="0" r="0" t="0"/>
          <a:stretch/>
        </p:blipFill>
        <p:spPr>
          <a:xfrm>
            <a:off x="8305800" y="5021949"/>
            <a:ext cx="7772400" cy="2475351"/>
          </a:xfrm>
          <a:prstGeom prst="rect">
            <a:avLst/>
          </a:prstGeom>
          <a:noFill/>
          <a:ln>
            <a:noFill/>
          </a:ln>
        </p:spPr>
      </p:pic>
      <p:pic>
        <p:nvPicPr>
          <p:cNvPr descr="A black and white sign with blue text&#10;&#10;Description automatically generated" id="413" name="Google Shape;413;p18"/>
          <p:cNvPicPr preferRelativeResize="0"/>
          <p:nvPr/>
        </p:nvPicPr>
        <p:blipFill rotWithShape="1">
          <a:blip r:embed="rId5">
            <a:alphaModFix/>
          </a:blip>
          <a:srcRect b="0" l="0" r="0" t="0"/>
          <a:stretch/>
        </p:blipFill>
        <p:spPr>
          <a:xfrm>
            <a:off x="8305800" y="7679401"/>
            <a:ext cx="6962553" cy="1864290"/>
          </a:xfrm>
          <a:prstGeom prst="rect">
            <a:avLst/>
          </a:prstGeom>
          <a:noFill/>
          <a:ln>
            <a:noFill/>
          </a:ln>
        </p:spPr>
      </p:pic>
      <p:cxnSp>
        <p:nvCxnSpPr>
          <p:cNvPr id="414" name="Google Shape;414;p18"/>
          <p:cNvCxnSpPr/>
          <p:nvPr/>
        </p:nvCxnSpPr>
        <p:spPr>
          <a:xfrm>
            <a:off x="571500" y="1282700"/>
            <a:ext cx="23241000" cy="0"/>
          </a:xfrm>
          <a:prstGeom prst="straightConnector1">
            <a:avLst/>
          </a:prstGeom>
          <a:noFill/>
          <a:ln cap="flat" cmpd="sng" w="25400">
            <a:solidFill>
              <a:schemeClr val="lt1"/>
            </a:solidFill>
            <a:prstDash val="solid"/>
            <a:miter lim="400000"/>
            <a:headEnd len="sm" w="sm" type="none"/>
            <a:tailEnd len="sm" w="sm" type="none"/>
          </a:ln>
        </p:spPr>
      </p:cxnSp>
      <p:cxnSp>
        <p:nvCxnSpPr>
          <p:cNvPr id="415" name="Google Shape;415;p18"/>
          <p:cNvCxnSpPr/>
          <p:nvPr/>
        </p:nvCxnSpPr>
        <p:spPr>
          <a:xfrm>
            <a:off x="571500" y="12157537"/>
            <a:ext cx="23241000" cy="1"/>
          </a:xfrm>
          <a:prstGeom prst="straightConnector1">
            <a:avLst/>
          </a:prstGeom>
          <a:noFill/>
          <a:ln cap="flat" cmpd="sng" w="25400">
            <a:solidFill>
              <a:schemeClr val="lt1"/>
            </a:solidFill>
            <a:prstDash val="solid"/>
            <a:miter lim="400000"/>
            <a:headEnd len="sm" w="sm" type="none"/>
            <a:tailEnd len="sm" w="sm" type="none"/>
          </a:ln>
        </p:spPr>
      </p:cxnSp>
      <p:sp>
        <p:nvSpPr>
          <p:cNvPr id="416" name="Google Shape;416;p18"/>
          <p:cNvSpPr txBox="1"/>
          <p:nvPr/>
        </p:nvSpPr>
        <p:spPr>
          <a:xfrm>
            <a:off x="9785921" y="10935450"/>
            <a:ext cx="4002300" cy="546000"/>
          </a:xfrm>
          <a:prstGeom prst="rect">
            <a:avLst/>
          </a:prstGeom>
          <a:noFill/>
          <a:ln>
            <a:noFill/>
          </a:ln>
        </p:spPr>
        <p:txBody>
          <a:bodyPr anchorCtr="0" anchor="ctr" bIns="50800" lIns="50800" spcFirstLastPara="1" rIns="50800" wrap="square" tIns="50800">
            <a:spAutoFit/>
          </a:bodyPr>
          <a:lstStyle/>
          <a:p>
            <a:pPr indent="0" lvl="0" marL="0" marR="0" rtl="0" algn="ctr">
              <a:lnSpc>
                <a:spcPct val="80000"/>
              </a:lnSpc>
              <a:spcBef>
                <a:spcPts val="0"/>
              </a:spcBef>
              <a:spcAft>
                <a:spcPts val="0"/>
              </a:spcAft>
              <a:buClr>
                <a:schemeClr val="lt1"/>
              </a:buClr>
              <a:buSzPts val="4000"/>
              <a:buFont typeface="Arial"/>
              <a:buNone/>
            </a:pPr>
            <a:r>
              <a:rPr b="1" i="0" lang="en-US" sz="3600" u="none" cap="none" strike="noStrike">
                <a:solidFill>
                  <a:schemeClr val="lt1"/>
                </a:solidFill>
                <a:latin typeface="Arial"/>
                <a:ea typeface="Arial"/>
                <a:cs typeface="Arial"/>
                <a:sym typeface="Arial"/>
              </a:rPr>
              <a:t>THANK YOU</a:t>
            </a:r>
            <a:endParaRPr sz="1000"/>
          </a:p>
        </p:txBody>
      </p:sp>
      <p:pic>
        <p:nvPicPr>
          <p:cNvPr descr="Image" id="417" name="Google Shape;417;p18"/>
          <p:cNvPicPr preferRelativeResize="0"/>
          <p:nvPr/>
        </p:nvPicPr>
        <p:blipFill rotWithShape="1">
          <a:blip r:embed="rId6">
            <a:alphaModFix/>
          </a:blip>
          <a:srcRect b="0" l="0" r="0" t="0"/>
          <a:stretch/>
        </p:blipFill>
        <p:spPr>
          <a:xfrm>
            <a:off x="22040785" y="12564463"/>
            <a:ext cx="1739363" cy="463623"/>
          </a:xfrm>
          <a:prstGeom prst="rect">
            <a:avLst/>
          </a:prstGeom>
          <a:noFill/>
          <a:ln>
            <a:noFill/>
          </a:ln>
        </p:spPr>
      </p:pic>
      <p:pic>
        <p:nvPicPr>
          <p:cNvPr descr="A logo with a flower and text&#10;&#10;Description automatically generated" id="418" name="Google Shape;418;p18"/>
          <p:cNvPicPr preferRelativeResize="0"/>
          <p:nvPr/>
        </p:nvPicPr>
        <p:blipFill rotWithShape="1">
          <a:blip r:embed="rId7">
            <a:alphaModFix/>
          </a:blip>
          <a:srcRect b="0" l="0" r="0" t="0"/>
          <a:stretch/>
        </p:blipFill>
        <p:spPr>
          <a:xfrm>
            <a:off x="571499" y="12332950"/>
            <a:ext cx="3575199" cy="9266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4294967295" type="ctrTitle"/>
          </p:nvPr>
        </p:nvSpPr>
        <p:spPr>
          <a:xfrm>
            <a:off x="1206496" y="2749686"/>
            <a:ext cx="6036030" cy="130531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INTRODUCTION</a:t>
            </a:r>
            <a:endParaRPr/>
          </a:p>
        </p:txBody>
      </p:sp>
      <p:sp>
        <p:nvSpPr>
          <p:cNvPr id="105" name="Google Shape;105;p2"/>
          <p:cNvSpPr txBox="1"/>
          <p:nvPr/>
        </p:nvSpPr>
        <p:spPr>
          <a:xfrm>
            <a:off x="7283889" y="4646647"/>
            <a:ext cx="14312022" cy="2401850"/>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000000"/>
              </a:buClr>
              <a:buSzPts val="2700"/>
              <a:buFont typeface="Helvetica Neue"/>
              <a:buNone/>
            </a:pPr>
            <a:r>
              <a:rPr b="0" i="0" lang="en-US" sz="2700" u="none" cap="none" strike="noStrik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 Ut pellentesque mollis magna et molestie. In elementum nulla vel augue tempor non ultrices mauris semper. Vestibulum nulla augue, volutpat at bibendum id, interdum ut ante.</a:t>
            </a:r>
            <a:endParaRPr/>
          </a:p>
        </p:txBody>
      </p:sp>
      <p:pic>
        <p:nvPicPr>
          <p:cNvPr descr="Artboard 2 copy.png" id="106" name="Google Shape;106;p2"/>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107" name="Google Shape;107;p2"/>
          <p:cNvSpPr txBox="1"/>
          <p:nvPr/>
        </p:nvSpPr>
        <p:spPr>
          <a:xfrm>
            <a:off x="22305307" y="577760"/>
            <a:ext cx="1478789"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Introduction</a:t>
            </a:r>
            <a:endParaRPr/>
          </a:p>
        </p:txBody>
      </p:sp>
      <p:cxnSp>
        <p:nvCxnSpPr>
          <p:cNvPr id="108" name="Google Shape;108;p2"/>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109" name="Google Shape;109;p2"/>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cxnSp>
        <p:nvCxnSpPr>
          <p:cNvPr id="110" name="Google Shape;110;p2"/>
          <p:cNvCxnSpPr/>
          <p:nvPr/>
        </p:nvCxnSpPr>
        <p:spPr>
          <a:xfrm>
            <a:off x="1206496" y="4173024"/>
            <a:ext cx="6036030" cy="1"/>
          </a:xfrm>
          <a:prstGeom prst="straightConnector1">
            <a:avLst/>
          </a:prstGeom>
          <a:noFill/>
          <a:ln cap="flat" cmpd="sng" w="25400">
            <a:solidFill>
              <a:srgbClr val="000000"/>
            </a:solidFill>
            <a:prstDash val="solid"/>
            <a:miter lim="400000"/>
            <a:headEnd len="sm" w="sm" type="none"/>
            <a:tailEnd len="sm" w="sm" type="none"/>
          </a:ln>
        </p:spPr>
      </p:cxnSp>
      <p:pic>
        <p:nvPicPr>
          <p:cNvPr descr="Image" id="111" name="Google Shape;111;p2"/>
          <p:cNvPicPr preferRelativeResize="0"/>
          <p:nvPr/>
        </p:nvPicPr>
        <p:blipFill rotWithShape="1">
          <a:blip r:embed="rId4">
            <a:alphaModFix/>
          </a:blip>
          <a:srcRect b="0" l="0" r="0" t="0"/>
          <a:stretch/>
        </p:blipFill>
        <p:spPr>
          <a:xfrm>
            <a:off x="631087" y="12451686"/>
            <a:ext cx="688648" cy="689177"/>
          </a:xfrm>
          <a:prstGeom prst="rect">
            <a:avLst/>
          </a:prstGeom>
          <a:noFill/>
          <a:ln>
            <a:noFill/>
          </a:ln>
        </p:spPr>
      </p:pic>
      <p:pic>
        <p:nvPicPr>
          <p:cNvPr descr="A close up of a logo&#10;&#10;Description automatically generated" id="112" name="Google Shape;112;p2"/>
          <p:cNvPicPr preferRelativeResize="0"/>
          <p:nvPr/>
        </p:nvPicPr>
        <p:blipFill rotWithShape="1">
          <a:blip r:embed="rId5">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idx="4294967295" type="ctrTitle"/>
          </p:nvPr>
        </p:nvSpPr>
        <p:spPr>
          <a:xfrm>
            <a:off x="1206496" y="2749686"/>
            <a:ext cx="5245871" cy="130531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OBJECTIVES</a:t>
            </a:r>
            <a:endParaRPr/>
          </a:p>
        </p:txBody>
      </p:sp>
      <p:sp>
        <p:nvSpPr>
          <p:cNvPr id="118" name="Google Shape;118;p3"/>
          <p:cNvSpPr txBox="1"/>
          <p:nvPr/>
        </p:nvSpPr>
        <p:spPr>
          <a:xfrm>
            <a:off x="7035796" y="6027526"/>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pic>
        <p:nvPicPr>
          <p:cNvPr descr="Artboard 2 copy.png" id="119" name="Google Shape;119;p3"/>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120" name="Google Shape;120;p3"/>
          <p:cNvSpPr txBox="1"/>
          <p:nvPr/>
        </p:nvSpPr>
        <p:spPr>
          <a:xfrm>
            <a:off x="22470153" y="577760"/>
            <a:ext cx="1304037"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2000"/>
              <a:buFont typeface="Helvetica Neue"/>
              <a:buNone/>
            </a:pPr>
            <a:r>
              <a:rPr b="0" i="1" lang="en-US" sz="2000" u="none" cap="none" strike="noStrike">
                <a:solidFill>
                  <a:srgbClr val="10171F"/>
                </a:solidFill>
                <a:latin typeface="Helvetica Neue"/>
                <a:ea typeface="Helvetica Neue"/>
                <a:cs typeface="Helvetica Neue"/>
                <a:sym typeface="Helvetica Neue"/>
              </a:rPr>
              <a:t>Objectives</a:t>
            </a:r>
            <a:endParaRPr/>
          </a:p>
        </p:txBody>
      </p:sp>
      <p:cxnSp>
        <p:nvCxnSpPr>
          <p:cNvPr id="121" name="Google Shape;121;p3"/>
          <p:cNvCxnSpPr/>
          <p:nvPr/>
        </p:nvCxnSpPr>
        <p:spPr>
          <a:xfrm>
            <a:off x="1206496" y="4169450"/>
            <a:ext cx="5155355" cy="1"/>
          </a:xfrm>
          <a:prstGeom prst="straightConnector1">
            <a:avLst/>
          </a:prstGeom>
          <a:noFill/>
          <a:ln cap="flat" cmpd="sng" w="25400">
            <a:solidFill>
              <a:srgbClr val="000000"/>
            </a:solidFill>
            <a:prstDash val="solid"/>
            <a:miter lim="400000"/>
            <a:headEnd len="sm" w="sm" type="none"/>
            <a:tailEnd len="sm" w="sm" type="none"/>
          </a:ln>
        </p:spPr>
      </p:cxnSp>
      <p:cxnSp>
        <p:nvCxnSpPr>
          <p:cNvPr id="122" name="Google Shape;122;p3"/>
          <p:cNvCxnSpPr/>
          <p:nvPr/>
        </p:nvCxnSpPr>
        <p:spPr>
          <a:xfrm>
            <a:off x="1206496" y="4173024"/>
            <a:ext cx="5245871" cy="1"/>
          </a:xfrm>
          <a:prstGeom prst="straightConnector1">
            <a:avLst/>
          </a:prstGeom>
          <a:noFill/>
          <a:ln cap="flat" cmpd="sng" w="25400">
            <a:solidFill>
              <a:srgbClr val="000000"/>
            </a:solidFill>
            <a:prstDash val="solid"/>
            <a:miter lim="400000"/>
            <a:headEnd len="sm" w="sm" type="none"/>
            <a:tailEnd len="sm" w="sm" type="none"/>
          </a:ln>
        </p:spPr>
      </p:cxnSp>
      <p:cxnSp>
        <p:nvCxnSpPr>
          <p:cNvPr id="123" name="Google Shape;123;p3"/>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124" name="Google Shape;124;p3"/>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sp>
        <p:nvSpPr>
          <p:cNvPr id="125" name="Google Shape;125;p3"/>
          <p:cNvSpPr txBox="1"/>
          <p:nvPr/>
        </p:nvSpPr>
        <p:spPr>
          <a:xfrm>
            <a:off x="7035796" y="5330414"/>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01</a:t>
            </a:r>
            <a:endParaRPr/>
          </a:p>
        </p:txBody>
      </p:sp>
      <p:sp>
        <p:nvSpPr>
          <p:cNvPr id="126" name="Google Shape;126;p3"/>
          <p:cNvSpPr txBox="1"/>
          <p:nvPr/>
        </p:nvSpPr>
        <p:spPr>
          <a:xfrm>
            <a:off x="7035796" y="8149433"/>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127" name="Google Shape;127;p3"/>
          <p:cNvSpPr txBox="1"/>
          <p:nvPr/>
        </p:nvSpPr>
        <p:spPr>
          <a:xfrm>
            <a:off x="7035796" y="7452321"/>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02</a:t>
            </a:r>
            <a:endParaRPr/>
          </a:p>
        </p:txBody>
      </p:sp>
      <p:sp>
        <p:nvSpPr>
          <p:cNvPr id="128" name="Google Shape;128;p3"/>
          <p:cNvSpPr txBox="1"/>
          <p:nvPr/>
        </p:nvSpPr>
        <p:spPr>
          <a:xfrm>
            <a:off x="13004796" y="6027526"/>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129" name="Google Shape;129;p3"/>
          <p:cNvSpPr txBox="1"/>
          <p:nvPr/>
        </p:nvSpPr>
        <p:spPr>
          <a:xfrm>
            <a:off x="13004796" y="5330414"/>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03</a:t>
            </a:r>
            <a:endParaRPr/>
          </a:p>
        </p:txBody>
      </p:sp>
      <p:sp>
        <p:nvSpPr>
          <p:cNvPr id="130" name="Google Shape;130;p3"/>
          <p:cNvSpPr txBox="1"/>
          <p:nvPr/>
        </p:nvSpPr>
        <p:spPr>
          <a:xfrm>
            <a:off x="13004796" y="8149433"/>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131" name="Google Shape;131;p3"/>
          <p:cNvSpPr txBox="1"/>
          <p:nvPr/>
        </p:nvSpPr>
        <p:spPr>
          <a:xfrm>
            <a:off x="13004796" y="7452321"/>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04</a:t>
            </a:r>
            <a:endParaRPr/>
          </a:p>
        </p:txBody>
      </p:sp>
      <p:sp>
        <p:nvSpPr>
          <p:cNvPr id="132" name="Google Shape;132;p3"/>
          <p:cNvSpPr txBox="1"/>
          <p:nvPr/>
        </p:nvSpPr>
        <p:spPr>
          <a:xfrm>
            <a:off x="18973796" y="6027526"/>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133" name="Google Shape;133;p3"/>
          <p:cNvSpPr txBox="1"/>
          <p:nvPr/>
        </p:nvSpPr>
        <p:spPr>
          <a:xfrm>
            <a:off x="18973796" y="5330414"/>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05</a:t>
            </a:r>
            <a:endParaRPr/>
          </a:p>
        </p:txBody>
      </p:sp>
      <p:sp>
        <p:nvSpPr>
          <p:cNvPr id="134" name="Google Shape;134;p3"/>
          <p:cNvSpPr txBox="1"/>
          <p:nvPr/>
        </p:nvSpPr>
        <p:spPr>
          <a:xfrm>
            <a:off x="18973796" y="8149433"/>
            <a:ext cx="3237717" cy="69697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2171E"/>
              </a:buClr>
              <a:buSzPts val="4000"/>
              <a:buFont typeface="Helvetica Neue"/>
              <a:buNone/>
            </a:pPr>
            <a:r>
              <a:rPr b="0" i="0" lang="en-US" sz="4000" u="none" cap="none" strike="noStrike">
                <a:solidFill>
                  <a:srgbClr val="12171E"/>
                </a:solidFill>
                <a:latin typeface="Helvetica Neue"/>
                <a:ea typeface="Helvetica Neue"/>
                <a:cs typeface="Helvetica Neue"/>
                <a:sym typeface="Helvetica Neue"/>
              </a:rPr>
              <a:t>Bullets Points </a:t>
            </a:r>
            <a:endParaRPr/>
          </a:p>
        </p:txBody>
      </p:sp>
      <p:sp>
        <p:nvSpPr>
          <p:cNvPr id="135" name="Google Shape;135;p3"/>
          <p:cNvSpPr txBox="1"/>
          <p:nvPr/>
        </p:nvSpPr>
        <p:spPr>
          <a:xfrm>
            <a:off x="18973796" y="7452321"/>
            <a:ext cx="2139436" cy="6858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C18EF"/>
              </a:buClr>
              <a:buSzPts val="4000"/>
              <a:buFont typeface="Arial"/>
              <a:buNone/>
            </a:pPr>
            <a:r>
              <a:rPr b="1" i="0" lang="en-US" sz="4000" u="none" cap="none" strike="noStrike">
                <a:solidFill>
                  <a:srgbClr val="6C18EF"/>
                </a:solidFill>
                <a:latin typeface="Arial"/>
                <a:ea typeface="Arial"/>
                <a:cs typeface="Arial"/>
                <a:sym typeface="Arial"/>
              </a:rPr>
              <a:t>06</a:t>
            </a:r>
            <a:endParaRPr/>
          </a:p>
        </p:txBody>
      </p:sp>
      <p:pic>
        <p:nvPicPr>
          <p:cNvPr descr="Image" id="136" name="Google Shape;136;p3"/>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137" name="Google Shape;137;p3"/>
          <p:cNvPicPr preferRelativeResize="0"/>
          <p:nvPr/>
        </p:nvPicPr>
        <p:blipFill rotWithShape="1">
          <a:blip r:embed="rId5">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Artboard 2 copy.png" id="142" name="Google Shape;142;p4"/>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143" name="Google Shape;143;p4"/>
          <p:cNvSpPr txBox="1"/>
          <p:nvPr/>
        </p:nvSpPr>
        <p:spPr>
          <a:xfrm>
            <a:off x="21703835" y="577760"/>
            <a:ext cx="2071117"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Literature Review</a:t>
            </a:r>
            <a:endParaRPr/>
          </a:p>
        </p:txBody>
      </p:sp>
      <p:sp>
        <p:nvSpPr>
          <p:cNvPr id="144" name="Google Shape;144;p4"/>
          <p:cNvSpPr txBox="1"/>
          <p:nvPr>
            <p:ph idx="4294967295" type="ctrTitle"/>
          </p:nvPr>
        </p:nvSpPr>
        <p:spPr>
          <a:xfrm>
            <a:off x="1206496" y="1814413"/>
            <a:ext cx="5218143" cy="2228649"/>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LITERATURE</a:t>
            </a:r>
            <a:endParaRPr/>
          </a:p>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REVIEW</a:t>
            </a:r>
            <a:endParaRPr/>
          </a:p>
        </p:txBody>
      </p:sp>
      <p:sp>
        <p:nvSpPr>
          <p:cNvPr id="145" name="Google Shape;145;p4"/>
          <p:cNvSpPr txBox="1"/>
          <p:nvPr/>
        </p:nvSpPr>
        <p:spPr>
          <a:xfrm>
            <a:off x="6991789" y="4641075"/>
            <a:ext cx="14312022" cy="2401850"/>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000000"/>
              </a:buClr>
              <a:buSzPts val="2700"/>
              <a:buFont typeface="Helvetica Neue"/>
              <a:buNone/>
            </a:pPr>
            <a:r>
              <a:rPr b="0" i="0" lang="en-US" sz="2700" u="none" cap="none" strike="noStrik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 Ut pellentesque mollis magna et molestie. In elementum nulla vel augue tempor non ultrices mauris semper. Vestibulum nulla augue, volutpat at bibendum id, interdum ut ante.</a:t>
            </a:r>
            <a:endParaRPr/>
          </a:p>
        </p:txBody>
      </p:sp>
      <p:cxnSp>
        <p:nvCxnSpPr>
          <p:cNvPr id="146" name="Google Shape;146;p4"/>
          <p:cNvCxnSpPr/>
          <p:nvPr/>
        </p:nvCxnSpPr>
        <p:spPr>
          <a:xfrm>
            <a:off x="1206496" y="4169450"/>
            <a:ext cx="5218143" cy="1"/>
          </a:xfrm>
          <a:prstGeom prst="straightConnector1">
            <a:avLst/>
          </a:prstGeom>
          <a:noFill/>
          <a:ln cap="flat" cmpd="sng" w="25400">
            <a:solidFill>
              <a:srgbClr val="000000"/>
            </a:solidFill>
            <a:prstDash val="solid"/>
            <a:miter lim="400000"/>
            <a:headEnd len="sm" w="sm" type="none"/>
            <a:tailEnd len="sm" w="sm" type="none"/>
          </a:ln>
        </p:spPr>
      </p:cxnSp>
      <p:cxnSp>
        <p:nvCxnSpPr>
          <p:cNvPr id="147" name="Google Shape;147;p4"/>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148" name="Google Shape;148;p4"/>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pic>
        <p:nvPicPr>
          <p:cNvPr descr="Image" id="149" name="Google Shape;149;p4"/>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150" name="Google Shape;150;p4"/>
          <p:cNvPicPr preferRelativeResize="0"/>
          <p:nvPr/>
        </p:nvPicPr>
        <p:blipFill rotWithShape="1">
          <a:blip r:embed="rId5">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idx="4294967295" type="ctrTitle"/>
          </p:nvPr>
        </p:nvSpPr>
        <p:spPr>
          <a:xfrm>
            <a:off x="1206496" y="2660282"/>
            <a:ext cx="6352959" cy="128954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METHODOLOGY</a:t>
            </a:r>
            <a:endParaRPr/>
          </a:p>
        </p:txBody>
      </p:sp>
      <p:sp>
        <p:nvSpPr>
          <p:cNvPr id="156" name="Google Shape;156;p5"/>
          <p:cNvSpPr txBox="1"/>
          <p:nvPr/>
        </p:nvSpPr>
        <p:spPr>
          <a:xfrm>
            <a:off x="1295917" y="4396221"/>
            <a:ext cx="840868" cy="5481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Grid</a:t>
            </a:r>
            <a:endParaRPr/>
          </a:p>
        </p:txBody>
      </p:sp>
      <p:pic>
        <p:nvPicPr>
          <p:cNvPr descr="Artboard 2 copy.png" id="157" name="Google Shape;157;p5"/>
          <p:cNvPicPr preferRelativeResize="0"/>
          <p:nvPr/>
        </p:nvPicPr>
        <p:blipFill rotWithShape="1">
          <a:blip r:embed="rId3">
            <a:alphaModFix/>
          </a:blip>
          <a:srcRect b="0" l="0" r="0" t="0"/>
          <a:stretch/>
        </p:blipFill>
        <p:spPr>
          <a:xfrm>
            <a:off x="29696461" y="9882662"/>
            <a:ext cx="2139436" cy="2139436"/>
          </a:xfrm>
          <a:prstGeom prst="rect">
            <a:avLst/>
          </a:prstGeom>
          <a:noFill/>
          <a:ln>
            <a:noFill/>
          </a:ln>
        </p:spPr>
      </p:pic>
      <p:sp>
        <p:nvSpPr>
          <p:cNvPr id="158" name="Google Shape;158;p5"/>
          <p:cNvSpPr txBox="1"/>
          <p:nvPr/>
        </p:nvSpPr>
        <p:spPr>
          <a:xfrm>
            <a:off x="22207219" y="577760"/>
            <a:ext cx="1605281"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Methodology</a:t>
            </a:r>
            <a:endParaRPr/>
          </a:p>
        </p:txBody>
      </p:sp>
      <p:cxnSp>
        <p:nvCxnSpPr>
          <p:cNvPr id="159" name="Google Shape;159;p5"/>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160" name="Google Shape;160;p5"/>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cxnSp>
        <p:nvCxnSpPr>
          <p:cNvPr id="161" name="Google Shape;161;p5"/>
          <p:cNvCxnSpPr/>
          <p:nvPr/>
        </p:nvCxnSpPr>
        <p:spPr>
          <a:xfrm>
            <a:off x="1206496" y="4173024"/>
            <a:ext cx="6169886" cy="1"/>
          </a:xfrm>
          <a:prstGeom prst="straightConnector1">
            <a:avLst/>
          </a:prstGeom>
          <a:noFill/>
          <a:ln cap="flat" cmpd="sng" w="25400">
            <a:solidFill>
              <a:srgbClr val="000000"/>
            </a:solidFill>
            <a:prstDash val="solid"/>
            <a:miter lim="400000"/>
            <a:headEnd len="sm" w="sm" type="none"/>
            <a:tailEnd len="sm" w="sm" type="none"/>
          </a:ln>
        </p:spPr>
      </p:cxnSp>
      <p:pic>
        <p:nvPicPr>
          <p:cNvPr descr="grid 2.png" id="162" name="Google Shape;162;p5"/>
          <p:cNvPicPr preferRelativeResize="0"/>
          <p:nvPr/>
        </p:nvPicPr>
        <p:blipFill rotWithShape="1">
          <a:blip r:embed="rId4">
            <a:alphaModFix/>
          </a:blip>
          <a:srcRect b="0" l="0" r="0" t="0"/>
          <a:stretch/>
        </p:blipFill>
        <p:spPr>
          <a:xfrm>
            <a:off x="8051800" y="4276633"/>
            <a:ext cx="13503062" cy="7595473"/>
          </a:xfrm>
          <a:prstGeom prst="rect">
            <a:avLst/>
          </a:prstGeom>
          <a:noFill/>
          <a:ln>
            <a:noFill/>
          </a:ln>
        </p:spPr>
      </p:pic>
      <p:pic>
        <p:nvPicPr>
          <p:cNvPr descr="Image" id="163" name="Google Shape;163;p5"/>
          <p:cNvPicPr preferRelativeResize="0"/>
          <p:nvPr/>
        </p:nvPicPr>
        <p:blipFill rotWithShape="1">
          <a:blip r:embed="rId5">
            <a:alphaModFix/>
          </a:blip>
          <a:srcRect b="0" l="0" r="0" t="0"/>
          <a:stretch/>
        </p:blipFill>
        <p:spPr>
          <a:xfrm>
            <a:off x="631087" y="12451687"/>
            <a:ext cx="688648" cy="689176"/>
          </a:xfrm>
          <a:prstGeom prst="rect">
            <a:avLst/>
          </a:prstGeom>
          <a:noFill/>
          <a:ln>
            <a:noFill/>
          </a:ln>
        </p:spPr>
      </p:pic>
      <p:pic>
        <p:nvPicPr>
          <p:cNvPr descr="Artboard 2 copy.png" id="164" name="Google Shape;164;p5"/>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pic>
        <p:nvPicPr>
          <p:cNvPr descr="A close up of a logo&#10;&#10;Description automatically generated" id="165" name="Google Shape;165;p5"/>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idx="4294967295" type="ctrTitle"/>
          </p:nvPr>
        </p:nvSpPr>
        <p:spPr>
          <a:xfrm>
            <a:off x="1206496" y="2660282"/>
            <a:ext cx="6352959" cy="128954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METHODOLOGY</a:t>
            </a:r>
            <a:endParaRPr/>
          </a:p>
        </p:txBody>
      </p:sp>
      <p:sp>
        <p:nvSpPr>
          <p:cNvPr id="171" name="Google Shape;171;p6"/>
          <p:cNvSpPr txBox="1"/>
          <p:nvPr/>
        </p:nvSpPr>
        <p:spPr>
          <a:xfrm>
            <a:off x="1295917" y="4396221"/>
            <a:ext cx="1786510" cy="5481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Flowchart</a:t>
            </a:r>
            <a:endParaRPr/>
          </a:p>
        </p:txBody>
      </p:sp>
      <p:pic>
        <p:nvPicPr>
          <p:cNvPr descr="Artboard 2 copy.png" id="172" name="Google Shape;172;p6"/>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173" name="Google Shape;173;p6"/>
          <p:cNvSpPr txBox="1"/>
          <p:nvPr/>
        </p:nvSpPr>
        <p:spPr>
          <a:xfrm>
            <a:off x="22207219" y="577760"/>
            <a:ext cx="1605281"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Methodology</a:t>
            </a:r>
            <a:endParaRPr/>
          </a:p>
        </p:txBody>
      </p:sp>
      <p:cxnSp>
        <p:nvCxnSpPr>
          <p:cNvPr id="174" name="Google Shape;174;p6"/>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175" name="Google Shape;175;p6"/>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cxnSp>
        <p:nvCxnSpPr>
          <p:cNvPr id="176" name="Google Shape;176;p6"/>
          <p:cNvCxnSpPr/>
          <p:nvPr/>
        </p:nvCxnSpPr>
        <p:spPr>
          <a:xfrm>
            <a:off x="1206496" y="4173024"/>
            <a:ext cx="6169886" cy="1"/>
          </a:xfrm>
          <a:prstGeom prst="straightConnector1">
            <a:avLst/>
          </a:prstGeom>
          <a:noFill/>
          <a:ln cap="flat" cmpd="sng" w="25400">
            <a:solidFill>
              <a:srgbClr val="000000"/>
            </a:solidFill>
            <a:prstDash val="solid"/>
            <a:miter lim="400000"/>
            <a:headEnd len="sm" w="sm" type="none"/>
            <a:tailEnd len="sm" w="sm" type="none"/>
          </a:ln>
        </p:spPr>
      </p:cxnSp>
      <p:pic>
        <p:nvPicPr>
          <p:cNvPr descr="flowchart.png" id="177" name="Google Shape;177;p6"/>
          <p:cNvPicPr preferRelativeResize="0"/>
          <p:nvPr/>
        </p:nvPicPr>
        <p:blipFill rotWithShape="1">
          <a:blip r:embed="rId4">
            <a:alphaModFix/>
          </a:blip>
          <a:srcRect b="0" l="0" r="0" t="0"/>
          <a:stretch/>
        </p:blipFill>
        <p:spPr>
          <a:xfrm>
            <a:off x="0" y="571500"/>
            <a:ext cx="24384000" cy="13716000"/>
          </a:xfrm>
          <a:prstGeom prst="rect">
            <a:avLst/>
          </a:prstGeom>
          <a:noFill/>
          <a:ln>
            <a:noFill/>
          </a:ln>
        </p:spPr>
      </p:pic>
      <p:sp>
        <p:nvSpPr>
          <p:cNvPr id="178" name="Google Shape;178;p6"/>
          <p:cNvSpPr txBox="1"/>
          <p:nvPr/>
        </p:nvSpPr>
        <p:spPr>
          <a:xfrm>
            <a:off x="6115620" y="5828475"/>
            <a:ext cx="2407921" cy="560450"/>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3000"/>
              <a:buFont typeface="Helvetica Neue"/>
              <a:buNone/>
            </a:pPr>
            <a:r>
              <a:rPr b="0" i="0" lang="en-US" sz="3000" u="none" cap="none" strike="noStrike">
                <a:solidFill>
                  <a:srgbClr val="6320E6"/>
                </a:solidFill>
                <a:latin typeface="Helvetica Neue"/>
                <a:ea typeface="Helvetica Neue"/>
                <a:cs typeface="Helvetica Neue"/>
                <a:sym typeface="Helvetica Neue"/>
              </a:rPr>
              <a:t>Lorem ipsum</a:t>
            </a:r>
            <a:endParaRPr/>
          </a:p>
        </p:txBody>
      </p:sp>
      <p:sp>
        <p:nvSpPr>
          <p:cNvPr id="179" name="Google Shape;179;p6"/>
          <p:cNvSpPr txBox="1"/>
          <p:nvPr/>
        </p:nvSpPr>
        <p:spPr>
          <a:xfrm>
            <a:off x="6114454" y="6483423"/>
            <a:ext cx="984886" cy="473392"/>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2500"/>
              <a:buFont typeface="Helvetica Neue Light"/>
              <a:buNone/>
            </a:pPr>
            <a:r>
              <a:rPr b="0" i="0" lang="en-US" sz="2500" u="none" cap="none" strike="noStrike">
                <a:solidFill>
                  <a:srgbClr val="6320E6"/>
                </a:solidFill>
                <a:latin typeface="Helvetica Neue Light"/>
                <a:ea typeface="Helvetica Neue Light"/>
                <a:cs typeface="Helvetica Neue Light"/>
                <a:sym typeface="Helvetica Neue Light"/>
              </a:rPr>
              <a:t>Lorem</a:t>
            </a:r>
            <a:endParaRPr/>
          </a:p>
        </p:txBody>
      </p:sp>
      <p:sp>
        <p:nvSpPr>
          <p:cNvPr id="180" name="Google Shape;180;p6"/>
          <p:cNvSpPr txBox="1"/>
          <p:nvPr/>
        </p:nvSpPr>
        <p:spPr>
          <a:xfrm>
            <a:off x="7085458" y="8608768"/>
            <a:ext cx="2818233" cy="349556"/>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9EEFE8"/>
              </a:buClr>
              <a:buSzPts val="1700"/>
              <a:buFont typeface="Helvetica Neue"/>
              <a:buNone/>
            </a:pPr>
            <a:r>
              <a:rPr b="0" i="0" lang="en-US" sz="1700" u="none" cap="none" strike="noStrike">
                <a:solidFill>
                  <a:srgbClr val="9EEFE8"/>
                </a:solidFill>
                <a:latin typeface="Helvetica Neue"/>
                <a:ea typeface="Helvetica Neue"/>
                <a:cs typeface="Helvetica Neue"/>
                <a:sym typeface="Helvetica Neue"/>
              </a:rPr>
              <a:t>Lorem ipsum dolor sit amet,</a:t>
            </a:r>
            <a:endParaRPr/>
          </a:p>
        </p:txBody>
      </p:sp>
      <p:sp>
        <p:nvSpPr>
          <p:cNvPr id="181" name="Google Shape;181;p6"/>
          <p:cNvSpPr txBox="1"/>
          <p:nvPr/>
        </p:nvSpPr>
        <p:spPr>
          <a:xfrm>
            <a:off x="7085458" y="9031931"/>
            <a:ext cx="3218410" cy="89669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1500"/>
              <a:buFont typeface="Helvetica Neue"/>
              <a:buNone/>
            </a:pPr>
            <a:r>
              <a:rPr b="0" i="0" lang="en-US" sz="1500" u="none" cap="none" strike="noStrike">
                <a:solidFill>
                  <a:srgbClr val="6320E6"/>
                </a:solidFill>
                <a:latin typeface="Helvetica Neue"/>
                <a:ea typeface="Helvetica Neue"/>
                <a:cs typeface="Helvetica Neue"/>
                <a:sym typeface="Helvetica Neue"/>
              </a:rPr>
              <a:t>Lorem ipsum dolor sit amet, consectetur adipiscing elit.Ut pellentesque mollis magna et molestie.</a:t>
            </a:r>
            <a:endParaRPr/>
          </a:p>
        </p:txBody>
      </p:sp>
      <p:sp>
        <p:nvSpPr>
          <p:cNvPr id="182" name="Google Shape;182;p6"/>
          <p:cNvSpPr txBox="1"/>
          <p:nvPr/>
        </p:nvSpPr>
        <p:spPr>
          <a:xfrm>
            <a:off x="12381358" y="4512373"/>
            <a:ext cx="2658768" cy="560450"/>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B0ECE8"/>
              </a:buClr>
              <a:buSzPts val="3000"/>
              <a:buFont typeface="Helvetica Neue"/>
              <a:buNone/>
            </a:pPr>
            <a:r>
              <a:rPr b="0" i="0" lang="en-US" sz="3000" u="none" cap="none" strike="noStrike">
                <a:solidFill>
                  <a:srgbClr val="B0ECE8"/>
                </a:solidFill>
                <a:latin typeface="Helvetica Neue"/>
                <a:ea typeface="Helvetica Neue"/>
                <a:cs typeface="Helvetica Neue"/>
                <a:sym typeface="Helvetica Neue"/>
              </a:rPr>
              <a:t>Lorem ipsum</a:t>
            </a:r>
            <a:endParaRPr/>
          </a:p>
        </p:txBody>
      </p:sp>
      <p:sp>
        <p:nvSpPr>
          <p:cNvPr id="183" name="Google Shape;183;p6"/>
          <p:cNvSpPr txBox="1"/>
          <p:nvPr/>
        </p:nvSpPr>
        <p:spPr>
          <a:xfrm>
            <a:off x="12381358" y="5243153"/>
            <a:ext cx="2658768" cy="70185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1500"/>
              <a:buFont typeface="Helvetica Neue"/>
              <a:buNone/>
            </a:pPr>
            <a:r>
              <a:rPr b="0" i="0" lang="en-US" sz="1500" u="none" cap="none" strike="noStrike">
                <a:solidFill>
                  <a:srgbClr val="6320E6"/>
                </a:solidFill>
                <a:latin typeface="Helvetica Neue"/>
                <a:ea typeface="Helvetica Neue"/>
                <a:cs typeface="Helvetica Neue"/>
                <a:sym typeface="Helvetica Neue"/>
              </a:rPr>
              <a:t>Lorem ipsum dolor sit amet, consectetur adipiscing elit.Ut pellentesque mollis magna et</a:t>
            </a:r>
            <a:endParaRPr/>
          </a:p>
        </p:txBody>
      </p:sp>
      <p:sp>
        <p:nvSpPr>
          <p:cNvPr id="184" name="Google Shape;184;p6"/>
          <p:cNvSpPr txBox="1"/>
          <p:nvPr/>
        </p:nvSpPr>
        <p:spPr>
          <a:xfrm>
            <a:off x="15251558" y="6843353"/>
            <a:ext cx="4126458" cy="70185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1500"/>
              <a:buFont typeface="Helvetica Neue"/>
              <a:buNone/>
            </a:pPr>
            <a:r>
              <a:rPr b="0" i="0" lang="en-US" sz="1500" u="none" cap="none" strike="noStrike">
                <a:solidFill>
                  <a:srgbClr val="6320E6"/>
                </a:solidFill>
                <a:latin typeface="Helvetica Neue"/>
                <a:ea typeface="Helvetica Neue"/>
                <a:cs typeface="Helvetica Neue"/>
                <a:sym typeface="Helvetica Neue"/>
              </a:rPr>
              <a:t>Lorem ipsum dolor sit amet, consectetur adipiscing elit.Ut pellentesque mollis magna et molestie.</a:t>
            </a:r>
            <a:endParaRPr/>
          </a:p>
        </p:txBody>
      </p:sp>
      <p:sp>
        <p:nvSpPr>
          <p:cNvPr id="185" name="Google Shape;185;p6"/>
          <p:cNvSpPr txBox="1"/>
          <p:nvPr/>
        </p:nvSpPr>
        <p:spPr>
          <a:xfrm>
            <a:off x="13774825" y="10231266"/>
            <a:ext cx="2139436" cy="984464"/>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B0ECE8"/>
              </a:buClr>
              <a:buSzPts val="3000"/>
              <a:buFont typeface="Helvetica Neue"/>
              <a:buNone/>
            </a:pPr>
            <a:r>
              <a:rPr b="0" i="0" lang="en-US" sz="3000" u="none" cap="none" strike="noStrike">
                <a:solidFill>
                  <a:srgbClr val="B0ECE8"/>
                </a:solidFill>
                <a:latin typeface="Helvetica Neue"/>
                <a:ea typeface="Helvetica Neue"/>
                <a:cs typeface="Helvetica Neue"/>
                <a:sym typeface="Helvetica Neue"/>
              </a:rPr>
              <a:t>Lorem ipsum</a:t>
            </a:r>
            <a:endParaRPr/>
          </a:p>
        </p:txBody>
      </p:sp>
      <p:sp>
        <p:nvSpPr>
          <p:cNvPr id="186" name="Google Shape;186;p6"/>
          <p:cNvSpPr txBox="1"/>
          <p:nvPr/>
        </p:nvSpPr>
        <p:spPr>
          <a:xfrm>
            <a:off x="15571852" y="10372571"/>
            <a:ext cx="3928959" cy="701854"/>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1500"/>
              <a:buFont typeface="Helvetica Neue"/>
              <a:buNone/>
            </a:pPr>
            <a:r>
              <a:rPr b="0" i="0" lang="en-US" sz="1500" u="none" cap="none" strike="noStrike">
                <a:solidFill>
                  <a:srgbClr val="6320E6"/>
                </a:solidFill>
                <a:latin typeface="Helvetica Neue"/>
                <a:ea typeface="Helvetica Neue"/>
                <a:cs typeface="Helvetica Neue"/>
                <a:sym typeface="Helvetica Neue"/>
              </a:rPr>
              <a:t>Lorem ipsum dolor sit amet, consectetur adipiscing elit.Ut pellentesque mollis magna et molestie.</a:t>
            </a:r>
            <a:endParaRPr/>
          </a:p>
        </p:txBody>
      </p:sp>
      <p:sp>
        <p:nvSpPr>
          <p:cNvPr id="187" name="Google Shape;187;p6"/>
          <p:cNvSpPr txBox="1"/>
          <p:nvPr/>
        </p:nvSpPr>
        <p:spPr>
          <a:xfrm>
            <a:off x="20136420" y="7945341"/>
            <a:ext cx="2407921" cy="56044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3000"/>
              <a:buFont typeface="Helvetica Neue"/>
              <a:buNone/>
            </a:pPr>
            <a:r>
              <a:rPr b="0" i="0" lang="en-US" sz="3000" u="none" cap="none" strike="noStrike">
                <a:solidFill>
                  <a:srgbClr val="6320E6"/>
                </a:solidFill>
                <a:latin typeface="Helvetica Neue"/>
                <a:ea typeface="Helvetica Neue"/>
                <a:cs typeface="Helvetica Neue"/>
                <a:sym typeface="Helvetica Neue"/>
              </a:rPr>
              <a:t>Lorem ipsum</a:t>
            </a:r>
            <a:endParaRPr/>
          </a:p>
        </p:txBody>
      </p:sp>
      <p:sp>
        <p:nvSpPr>
          <p:cNvPr id="188" name="Google Shape;188;p6"/>
          <p:cNvSpPr txBox="1"/>
          <p:nvPr/>
        </p:nvSpPr>
        <p:spPr>
          <a:xfrm>
            <a:off x="20186055" y="8413823"/>
            <a:ext cx="984886" cy="47339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6320E6"/>
              </a:buClr>
              <a:buSzPts val="2500"/>
              <a:buFont typeface="Helvetica Neue Light"/>
              <a:buNone/>
            </a:pPr>
            <a:r>
              <a:rPr b="0" i="0" lang="en-US" sz="2500" u="none" cap="none" strike="noStrike">
                <a:solidFill>
                  <a:srgbClr val="6320E6"/>
                </a:solidFill>
                <a:latin typeface="Helvetica Neue Light"/>
                <a:ea typeface="Helvetica Neue Light"/>
                <a:cs typeface="Helvetica Neue Light"/>
                <a:sym typeface="Helvetica Neue Light"/>
              </a:rPr>
              <a:t>Lorem</a:t>
            </a:r>
            <a:endParaRPr/>
          </a:p>
        </p:txBody>
      </p:sp>
      <p:pic>
        <p:nvPicPr>
          <p:cNvPr descr="Image" id="189" name="Google Shape;189;p6"/>
          <p:cNvPicPr preferRelativeResize="0"/>
          <p:nvPr/>
        </p:nvPicPr>
        <p:blipFill rotWithShape="1">
          <a:blip r:embed="rId5">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190" name="Google Shape;190;p6"/>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idx="4294967295" type="ctrTitle"/>
          </p:nvPr>
        </p:nvSpPr>
        <p:spPr>
          <a:xfrm>
            <a:off x="1206496" y="2660282"/>
            <a:ext cx="6352959" cy="1289546"/>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6C18EF"/>
              </a:buClr>
              <a:buSzPts val="8000"/>
              <a:buFont typeface="Arial"/>
              <a:buNone/>
            </a:pPr>
            <a:r>
              <a:rPr b="1" i="0" lang="en-US" sz="8000" u="none" cap="none" strike="noStrike">
                <a:solidFill>
                  <a:srgbClr val="6C18EF"/>
                </a:solidFill>
                <a:latin typeface="Arial"/>
                <a:ea typeface="Arial"/>
                <a:cs typeface="Arial"/>
                <a:sym typeface="Arial"/>
              </a:rPr>
              <a:t>METHODOLOGY</a:t>
            </a:r>
            <a:endParaRPr/>
          </a:p>
        </p:txBody>
      </p:sp>
      <p:sp>
        <p:nvSpPr>
          <p:cNvPr id="196" name="Google Shape;196;p7"/>
          <p:cNvSpPr txBox="1"/>
          <p:nvPr/>
        </p:nvSpPr>
        <p:spPr>
          <a:xfrm>
            <a:off x="1295917" y="4396221"/>
            <a:ext cx="1765555" cy="5481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Time Line</a:t>
            </a:r>
            <a:endParaRPr/>
          </a:p>
        </p:txBody>
      </p:sp>
      <p:pic>
        <p:nvPicPr>
          <p:cNvPr descr="Artboard 2 copy.png" id="197" name="Google Shape;197;p7"/>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198" name="Google Shape;198;p7"/>
          <p:cNvSpPr txBox="1"/>
          <p:nvPr/>
        </p:nvSpPr>
        <p:spPr>
          <a:xfrm>
            <a:off x="22207219" y="577760"/>
            <a:ext cx="1605281"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Methodology</a:t>
            </a:r>
            <a:endParaRPr/>
          </a:p>
        </p:txBody>
      </p:sp>
      <p:cxnSp>
        <p:nvCxnSpPr>
          <p:cNvPr id="199" name="Google Shape;199;p7"/>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200" name="Google Shape;200;p7"/>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sp>
        <p:nvSpPr>
          <p:cNvPr id="201" name="Google Shape;201;p7"/>
          <p:cNvSpPr txBox="1"/>
          <p:nvPr/>
        </p:nvSpPr>
        <p:spPr>
          <a:xfrm>
            <a:off x="9312947" y="5992376"/>
            <a:ext cx="2239265" cy="70916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4000"/>
              <a:buFont typeface="Helvetica Neue"/>
              <a:buNone/>
            </a:pPr>
            <a:r>
              <a:rPr b="1" i="0" lang="en-US" sz="4000" u="none" cap="none" strike="noStrike">
                <a:solidFill>
                  <a:srgbClr val="000000"/>
                </a:solidFill>
                <a:latin typeface="Helvetica Neue"/>
                <a:ea typeface="Helvetica Neue"/>
                <a:cs typeface="Helvetica Neue"/>
                <a:sym typeface="Helvetica Neue"/>
              </a:rPr>
              <a:t>Headline</a:t>
            </a:r>
            <a:endParaRPr/>
          </a:p>
        </p:txBody>
      </p:sp>
      <p:sp>
        <p:nvSpPr>
          <p:cNvPr id="202" name="Google Shape;202;p7"/>
          <p:cNvSpPr txBox="1"/>
          <p:nvPr/>
        </p:nvSpPr>
        <p:spPr>
          <a:xfrm>
            <a:off x="9324829" y="6652550"/>
            <a:ext cx="622847" cy="44872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300"/>
              <a:buFont typeface="Helvetica Neue Light"/>
              <a:buNone/>
            </a:pPr>
            <a:r>
              <a:rPr b="0" i="0" lang="en-US" sz="2300" u="none" cap="none" strike="noStrike">
                <a:solidFill>
                  <a:srgbClr val="000000"/>
                </a:solidFill>
                <a:latin typeface="Helvetica Neue Light"/>
                <a:ea typeface="Helvetica Neue Light"/>
                <a:cs typeface="Helvetica Neue Light"/>
                <a:sym typeface="Helvetica Neue Light"/>
              </a:rPr>
              <a:t>Text</a:t>
            </a:r>
            <a:endParaRPr/>
          </a:p>
        </p:txBody>
      </p:sp>
      <p:cxnSp>
        <p:nvCxnSpPr>
          <p:cNvPr id="203" name="Google Shape;203;p7"/>
          <p:cNvCxnSpPr/>
          <p:nvPr/>
        </p:nvCxnSpPr>
        <p:spPr>
          <a:xfrm>
            <a:off x="8411546" y="7838192"/>
            <a:ext cx="10997741" cy="1"/>
          </a:xfrm>
          <a:prstGeom prst="straightConnector1">
            <a:avLst/>
          </a:prstGeom>
          <a:noFill/>
          <a:ln cap="flat" cmpd="sng" w="25400">
            <a:solidFill>
              <a:srgbClr val="000000"/>
            </a:solidFill>
            <a:prstDash val="solid"/>
            <a:miter lim="400000"/>
            <a:headEnd len="sm" w="sm" type="none"/>
            <a:tailEnd len="sm" w="sm" type="none"/>
          </a:ln>
        </p:spPr>
      </p:cxnSp>
      <p:cxnSp>
        <p:nvCxnSpPr>
          <p:cNvPr id="204" name="Google Shape;204;p7"/>
          <p:cNvCxnSpPr/>
          <p:nvPr/>
        </p:nvCxnSpPr>
        <p:spPr>
          <a:xfrm flipH="1" rot="10800000">
            <a:off x="12000896" y="7827527"/>
            <a:ext cx="1" cy="448728"/>
          </a:xfrm>
          <a:prstGeom prst="straightConnector1">
            <a:avLst/>
          </a:prstGeom>
          <a:noFill/>
          <a:ln cap="flat" cmpd="sng" w="25400">
            <a:solidFill>
              <a:srgbClr val="000000"/>
            </a:solidFill>
            <a:prstDash val="solid"/>
            <a:miter lim="400000"/>
            <a:headEnd len="sm" w="sm" type="none"/>
            <a:tailEnd len="sm" w="sm" type="none"/>
          </a:ln>
        </p:spPr>
      </p:cxnSp>
      <p:cxnSp>
        <p:nvCxnSpPr>
          <p:cNvPr id="205" name="Google Shape;205;p7"/>
          <p:cNvCxnSpPr/>
          <p:nvPr/>
        </p:nvCxnSpPr>
        <p:spPr>
          <a:xfrm flipH="1" rot="10800000">
            <a:off x="8421497" y="7402165"/>
            <a:ext cx="1" cy="448728"/>
          </a:xfrm>
          <a:prstGeom prst="straightConnector1">
            <a:avLst/>
          </a:prstGeom>
          <a:noFill/>
          <a:ln cap="flat" cmpd="sng" w="25400">
            <a:solidFill>
              <a:srgbClr val="000000"/>
            </a:solidFill>
            <a:prstDash val="solid"/>
            <a:miter lim="400000"/>
            <a:headEnd len="sm" w="sm" type="none"/>
            <a:tailEnd len="sm" w="sm" type="none"/>
          </a:ln>
        </p:spPr>
      </p:cxnSp>
      <p:cxnSp>
        <p:nvCxnSpPr>
          <p:cNvPr id="206" name="Google Shape;206;p7"/>
          <p:cNvCxnSpPr/>
          <p:nvPr/>
        </p:nvCxnSpPr>
        <p:spPr>
          <a:xfrm flipH="1" rot="10800000">
            <a:off x="15786338" y="7383028"/>
            <a:ext cx="1" cy="448728"/>
          </a:xfrm>
          <a:prstGeom prst="straightConnector1">
            <a:avLst/>
          </a:prstGeom>
          <a:noFill/>
          <a:ln cap="flat" cmpd="sng" w="25400">
            <a:solidFill>
              <a:srgbClr val="000000"/>
            </a:solidFill>
            <a:prstDash val="solid"/>
            <a:miter lim="400000"/>
            <a:headEnd len="sm" w="sm" type="none"/>
            <a:tailEnd len="sm" w="sm" type="none"/>
          </a:ln>
        </p:spPr>
      </p:cxnSp>
      <p:cxnSp>
        <p:nvCxnSpPr>
          <p:cNvPr id="207" name="Google Shape;207;p7"/>
          <p:cNvCxnSpPr/>
          <p:nvPr/>
        </p:nvCxnSpPr>
        <p:spPr>
          <a:xfrm flipH="1" rot="10800000">
            <a:off x="19396487" y="7827528"/>
            <a:ext cx="1" cy="448728"/>
          </a:xfrm>
          <a:prstGeom prst="straightConnector1">
            <a:avLst/>
          </a:prstGeom>
          <a:noFill/>
          <a:ln cap="flat" cmpd="sng" w="25400">
            <a:solidFill>
              <a:srgbClr val="000000"/>
            </a:solidFill>
            <a:prstDash val="solid"/>
            <a:miter lim="400000"/>
            <a:headEnd len="sm" w="sm" type="none"/>
            <a:tailEnd len="sm" w="sm" type="none"/>
          </a:ln>
        </p:spPr>
      </p:cxnSp>
      <p:cxnSp>
        <p:nvCxnSpPr>
          <p:cNvPr id="208" name="Google Shape;208;p7"/>
          <p:cNvCxnSpPr/>
          <p:nvPr/>
        </p:nvCxnSpPr>
        <p:spPr>
          <a:xfrm>
            <a:off x="1206496" y="4173024"/>
            <a:ext cx="6169886" cy="1"/>
          </a:xfrm>
          <a:prstGeom prst="straightConnector1">
            <a:avLst/>
          </a:prstGeom>
          <a:noFill/>
          <a:ln cap="flat" cmpd="sng" w="25400">
            <a:solidFill>
              <a:srgbClr val="000000"/>
            </a:solidFill>
            <a:prstDash val="solid"/>
            <a:miter lim="400000"/>
            <a:headEnd len="sm" w="sm" type="none"/>
            <a:tailEnd len="sm" w="sm" type="none"/>
          </a:ln>
        </p:spPr>
      </p:cxnSp>
      <p:sp>
        <p:nvSpPr>
          <p:cNvPr id="209" name="Google Shape;209;p7"/>
          <p:cNvSpPr txBox="1"/>
          <p:nvPr/>
        </p:nvSpPr>
        <p:spPr>
          <a:xfrm>
            <a:off x="16856747" y="5992376"/>
            <a:ext cx="2239265" cy="70916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4000"/>
              <a:buFont typeface="Helvetica Neue"/>
              <a:buNone/>
            </a:pPr>
            <a:r>
              <a:rPr b="1" i="0" lang="en-US" sz="4000" u="none" cap="none" strike="noStrike">
                <a:solidFill>
                  <a:srgbClr val="000000"/>
                </a:solidFill>
                <a:latin typeface="Helvetica Neue"/>
                <a:ea typeface="Helvetica Neue"/>
                <a:cs typeface="Helvetica Neue"/>
                <a:sym typeface="Helvetica Neue"/>
              </a:rPr>
              <a:t>Headline</a:t>
            </a:r>
            <a:endParaRPr/>
          </a:p>
        </p:txBody>
      </p:sp>
      <p:sp>
        <p:nvSpPr>
          <p:cNvPr id="210" name="Google Shape;210;p7"/>
          <p:cNvSpPr txBox="1"/>
          <p:nvPr/>
        </p:nvSpPr>
        <p:spPr>
          <a:xfrm>
            <a:off x="16868629" y="6652550"/>
            <a:ext cx="622847" cy="44872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300"/>
              <a:buFont typeface="Helvetica Neue Light"/>
              <a:buNone/>
            </a:pPr>
            <a:r>
              <a:rPr b="0" i="0" lang="en-US" sz="2300" u="none" cap="none" strike="noStrike">
                <a:solidFill>
                  <a:srgbClr val="000000"/>
                </a:solidFill>
                <a:latin typeface="Helvetica Neue Light"/>
                <a:ea typeface="Helvetica Neue Light"/>
                <a:cs typeface="Helvetica Neue Light"/>
                <a:sym typeface="Helvetica Neue Light"/>
              </a:rPr>
              <a:t>Text</a:t>
            </a:r>
            <a:endParaRPr/>
          </a:p>
        </p:txBody>
      </p:sp>
      <p:sp>
        <p:nvSpPr>
          <p:cNvPr id="211" name="Google Shape;211;p7"/>
          <p:cNvSpPr txBox="1"/>
          <p:nvPr/>
        </p:nvSpPr>
        <p:spPr>
          <a:xfrm>
            <a:off x="12995947" y="8660068"/>
            <a:ext cx="2239265" cy="70916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4000"/>
              <a:buFont typeface="Helvetica Neue"/>
              <a:buNone/>
            </a:pPr>
            <a:r>
              <a:rPr b="1" i="0" lang="en-US" sz="4000" u="none" cap="none" strike="noStrike">
                <a:solidFill>
                  <a:srgbClr val="000000"/>
                </a:solidFill>
                <a:latin typeface="Helvetica Neue"/>
                <a:ea typeface="Helvetica Neue"/>
                <a:cs typeface="Helvetica Neue"/>
                <a:sym typeface="Helvetica Neue"/>
              </a:rPr>
              <a:t>Headline</a:t>
            </a:r>
            <a:endParaRPr/>
          </a:p>
        </p:txBody>
      </p:sp>
      <p:sp>
        <p:nvSpPr>
          <p:cNvPr id="212" name="Google Shape;212;p7"/>
          <p:cNvSpPr txBox="1"/>
          <p:nvPr/>
        </p:nvSpPr>
        <p:spPr>
          <a:xfrm>
            <a:off x="13007829" y="9320242"/>
            <a:ext cx="622847" cy="44872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300"/>
              <a:buFont typeface="Helvetica Neue Light"/>
              <a:buNone/>
            </a:pPr>
            <a:r>
              <a:rPr b="0" i="0" lang="en-US" sz="2300" u="none" cap="none" strike="noStrike">
                <a:solidFill>
                  <a:srgbClr val="000000"/>
                </a:solidFill>
                <a:latin typeface="Helvetica Neue Light"/>
                <a:ea typeface="Helvetica Neue Light"/>
                <a:cs typeface="Helvetica Neue Light"/>
                <a:sym typeface="Helvetica Neue Light"/>
              </a:rPr>
              <a:t>Text</a:t>
            </a:r>
            <a:endParaRPr/>
          </a:p>
        </p:txBody>
      </p:sp>
      <p:sp>
        <p:nvSpPr>
          <p:cNvPr id="213" name="Google Shape;213;p7"/>
          <p:cNvSpPr txBox="1"/>
          <p:nvPr/>
        </p:nvSpPr>
        <p:spPr>
          <a:xfrm>
            <a:off x="20425447" y="8660068"/>
            <a:ext cx="2239265" cy="70916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4000"/>
              <a:buFont typeface="Helvetica Neue"/>
              <a:buNone/>
            </a:pPr>
            <a:r>
              <a:rPr b="1" i="0" lang="en-US" sz="4000" u="none" cap="none" strike="noStrike">
                <a:solidFill>
                  <a:srgbClr val="000000"/>
                </a:solidFill>
                <a:latin typeface="Helvetica Neue"/>
                <a:ea typeface="Helvetica Neue"/>
                <a:cs typeface="Helvetica Neue"/>
                <a:sym typeface="Helvetica Neue"/>
              </a:rPr>
              <a:t>Headline</a:t>
            </a:r>
            <a:endParaRPr/>
          </a:p>
        </p:txBody>
      </p:sp>
      <p:sp>
        <p:nvSpPr>
          <p:cNvPr id="214" name="Google Shape;214;p7"/>
          <p:cNvSpPr txBox="1"/>
          <p:nvPr/>
        </p:nvSpPr>
        <p:spPr>
          <a:xfrm>
            <a:off x="20437329" y="9320243"/>
            <a:ext cx="622847" cy="448728"/>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300"/>
              <a:buFont typeface="Helvetica Neue Light"/>
              <a:buNone/>
            </a:pPr>
            <a:r>
              <a:rPr b="0" i="0" lang="en-US" sz="2300" u="none" cap="none" strike="noStrike">
                <a:solidFill>
                  <a:srgbClr val="000000"/>
                </a:solidFill>
                <a:latin typeface="Helvetica Neue Light"/>
                <a:ea typeface="Helvetica Neue Light"/>
                <a:cs typeface="Helvetica Neue Light"/>
                <a:sym typeface="Helvetica Neue Light"/>
              </a:rPr>
              <a:t>Text</a:t>
            </a:r>
            <a:endParaRPr/>
          </a:p>
        </p:txBody>
      </p:sp>
      <p:pic>
        <p:nvPicPr>
          <p:cNvPr descr="Image" id="215" name="Google Shape;215;p7"/>
          <p:cNvPicPr preferRelativeResize="0"/>
          <p:nvPr/>
        </p:nvPicPr>
        <p:blipFill rotWithShape="1">
          <a:blip r:embed="rId4">
            <a:alphaModFix/>
          </a:blip>
          <a:srcRect b="0" l="0" r="0" t="0"/>
          <a:stretch/>
        </p:blipFill>
        <p:spPr>
          <a:xfrm>
            <a:off x="631087" y="12451687"/>
            <a:ext cx="688648" cy="689176"/>
          </a:xfrm>
          <a:prstGeom prst="rect">
            <a:avLst/>
          </a:prstGeom>
          <a:noFill/>
          <a:ln>
            <a:noFill/>
          </a:ln>
        </p:spPr>
      </p:pic>
      <p:pic>
        <p:nvPicPr>
          <p:cNvPr descr="Image" id="216" name="Google Shape;216;p7"/>
          <p:cNvPicPr preferRelativeResize="0"/>
          <p:nvPr/>
        </p:nvPicPr>
        <p:blipFill rotWithShape="1">
          <a:blip r:embed="rId5">
            <a:alphaModFix/>
          </a:blip>
          <a:srcRect b="0" l="0" r="0" t="0"/>
          <a:stretch/>
        </p:blipFill>
        <p:spPr>
          <a:xfrm>
            <a:off x="7615443" y="5898264"/>
            <a:ext cx="1529157" cy="1297125"/>
          </a:xfrm>
          <a:prstGeom prst="rect">
            <a:avLst/>
          </a:prstGeom>
          <a:noFill/>
          <a:ln>
            <a:noFill/>
          </a:ln>
        </p:spPr>
      </p:pic>
      <p:pic>
        <p:nvPicPr>
          <p:cNvPr descr="Image" id="217" name="Google Shape;217;p7"/>
          <p:cNvPicPr preferRelativeResize="0"/>
          <p:nvPr/>
        </p:nvPicPr>
        <p:blipFill rotWithShape="1">
          <a:blip r:embed="rId6">
            <a:alphaModFix/>
          </a:blip>
          <a:srcRect b="0" l="0" r="0" t="0"/>
          <a:stretch/>
        </p:blipFill>
        <p:spPr>
          <a:xfrm>
            <a:off x="11120100" y="8496877"/>
            <a:ext cx="1761593" cy="1289546"/>
          </a:xfrm>
          <a:prstGeom prst="rect">
            <a:avLst/>
          </a:prstGeom>
          <a:noFill/>
          <a:ln>
            <a:noFill/>
          </a:ln>
        </p:spPr>
      </p:pic>
      <p:pic>
        <p:nvPicPr>
          <p:cNvPr descr="Image" id="218" name="Google Shape;218;p7"/>
          <p:cNvPicPr preferRelativeResize="0"/>
          <p:nvPr/>
        </p:nvPicPr>
        <p:blipFill rotWithShape="1">
          <a:blip r:embed="rId7">
            <a:alphaModFix/>
          </a:blip>
          <a:srcRect b="0" l="0" r="0" t="0"/>
          <a:stretch/>
        </p:blipFill>
        <p:spPr>
          <a:xfrm>
            <a:off x="14906751" y="5915760"/>
            <a:ext cx="1765555" cy="1278825"/>
          </a:xfrm>
          <a:prstGeom prst="rect">
            <a:avLst/>
          </a:prstGeom>
          <a:noFill/>
          <a:ln>
            <a:noFill/>
          </a:ln>
        </p:spPr>
      </p:pic>
      <p:pic>
        <p:nvPicPr>
          <p:cNvPr descr="Image" id="219" name="Google Shape;219;p7"/>
          <p:cNvPicPr preferRelativeResize="0"/>
          <p:nvPr/>
        </p:nvPicPr>
        <p:blipFill rotWithShape="1">
          <a:blip r:embed="rId8">
            <a:alphaModFix/>
          </a:blip>
          <a:srcRect b="0" l="0" r="0" t="0"/>
          <a:stretch/>
        </p:blipFill>
        <p:spPr>
          <a:xfrm>
            <a:off x="18470671" y="8577343"/>
            <a:ext cx="1851632" cy="1310692"/>
          </a:xfrm>
          <a:prstGeom prst="rect">
            <a:avLst/>
          </a:prstGeom>
          <a:noFill/>
          <a:ln>
            <a:noFill/>
          </a:ln>
        </p:spPr>
      </p:pic>
      <p:pic>
        <p:nvPicPr>
          <p:cNvPr descr="A close up of a logo&#10;&#10;Description automatically generated" id="220" name="Google Shape;220;p7"/>
          <p:cNvPicPr preferRelativeResize="0"/>
          <p:nvPr/>
        </p:nvPicPr>
        <p:blipFill rotWithShape="1">
          <a:blip r:embed="rId9">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txBox="1"/>
          <p:nvPr>
            <p:ph idx="4294967295" type="ctrTitle"/>
          </p:nvPr>
        </p:nvSpPr>
        <p:spPr>
          <a:xfrm>
            <a:off x="1206496" y="2543237"/>
            <a:ext cx="3653023" cy="1406591"/>
          </a:xfrm>
          <a:prstGeom prst="rect">
            <a:avLst/>
          </a:prstGeom>
          <a:noFill/>
          <a:ln>
            <a:noFill/>
          </a:ln>
        </p:spPr>
        <p:txBody>
          <a:bodyPr anchorCtr="0" anchor="b" bIns="50800" lIns="50800" spcFirstLastPara="1" rIns="50800" wrap="square" tIns="50800">
            <a:normAutofit fontScale="90000"/>
          </a:bodyPr>
          <a:lstStyle/>
          <a:p>
            <a:pPr indent="0" lvl="0" marL="0" marR="0" rtl="0" algn="l">
              <a:lnSpc>
                <a:spcPct val="80000"/>
              </a:lnSpc>
              <a:spcBef>
                <a:spcPts val="0"/>
              </a:spcBef>
              <a:spcAft>
                <a:spcPts val="0"/>
              </a:spcAft>
              <a:buClr>
                <a:srgbClr val="6B18F0"/>
              </a:buClr>
              <a:buSzPct val="100000"/>
              <a:buFont typeface="Arial"/>
              <a:buNone/>
            </a:pPr>
            <a:r>
              <a:rPr b="1" i="0" lang="en-US" sz="7600" u="none" cap="none" strike="noStrike">
                <a:solidFill>
                  <a:srgbClr val="6B18F0"/>
                </a:solidFill>
                <a:latin typeface="Arial"/>
                <a:ea typeface="Arial"/>
                <a:cs typeface="Arial"/>
                <a:sym typeface="Arial"/>
              </a:rPr>
              <a:t>RESULTS</a:t>
            </a:r>
            <a:endParaRPr/>
          </a:p>
        </p:txBody>
      </p:sp>
      <p:sp>
        <p:nvSpPr>
          <p:cNvPr id="226" name="Google Shape;226;p8"/>
          <p:cNvSpPr txBox="1"/>
          <p:nvPr/>
        </p:nvSpPr>
        <p:spPr>
          <a:xfrm>
            <a:off x="1328175" y="4547746"/>
            <a:ext cx="1349122" cy="5481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Graphs</a:t>
            </a:r>
            <a:endParaRPr/>
          </a:p>
        </p:txBody>
      </p:sp>
      <p:sp>
        <p:nvSpPr>
          <p:cNvPr id="227" name="Google Shape;227;p8"/>
          <p:cNvSpPr txBox="1"/>
          <p:nvPr/>
        </p:nvSpPr>
        <p:spPr>
          <a:xfrm>
            <a:off x="1321317" y="5038875"/>
            <a:ext cx="1355980" cy="5481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Figures</a:t>
            </a:r>
            <a:endParaRPr/>
          </a:p>
        </p:txBody>
      </p:sp>
      <p:sp>
        <p:nvSpPr>
          <p:cNvPr id="228" name="Google Shape;228;p8"/>
          <p:cNvSpPr txBox="1"/>
          <p:nvPr/>
        </p:nvSpPr>
        <p:spPr>
          <a:xfrm>
            <a:off x="1448190" y="5596846"/>
            <a:ext cx="1229107" cy="5481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Charts</a:t>
            </a:r>
            <a:endParaRPr/>
          </a:p>
        </p:txBody>
      </p:sp>
      <p:sp>
        <p:nvSpPr>
          <p:cNvPr id="229" name="Google Shape;229;p8"/>
          <p:cNvSpPr txBox="1"/>
          <p:nvPr/>
        </p:nvSpPr>
        <p:spPr>
          <a:xfrm>
            <a:off x="15706514" y="4418754"/>
            <a:ext cx="1427684" cy="151514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9300"/>
              <a:buFont typeface="Helvetica Neue"/>
              <a:buNone/>
            </a:pPr>
            <a:r>
              <a:rPr b="1" i="0" lang="en-US" sz="9300" u="none" cap="none" strike="noStrike">
                <a:solidFill>
                  <a:srgbClr val="10171F"/>
                </a:solidFill>
                <a:latin typeface="Helvetica Neue"/>
                <a:ea typeface="Helvetica Neue"/>
                <a:cs typeface="Helvetica Neue"/>
                <a:sym typeface="Helvetica Neue"/>
              </a:rPr>
              <a:t>85</a:t>
            </a:r>
            <a:endParaRPr/>
          </a:p>
        </p:txBody>
      </p:sp>
      <p:sp>
        <p:nvSpPr>
          <p:cNvPr id="230" name="Google Shape;230;p8"/>
          <p:cNvSpPr txBox="1"/>
          <p:nvPr/>
        </p:nvSpPr>
        <p:spPr>
          <a:xfrm>
            <a:off x="17034901" y="5354808"/>
            <a:ext cx="294133" cy="324676"/>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500"/>
              <a:buFont typeface="Helvetica Neue"/>
              <a:buNone/>
            </a:pPr>
            <a:r>
              <a:rPr b="0" i="1" lang="en-US" sz="1500" u="none" cap="none" strike="noStrike">
                <a:solidFill>
                  <a:srgbClr val="10171F"/>
                </a:solidFill>
                <a:latin typeface="Helvetica Neue"/>
                <a:ea typeface="Helvetica Neue"/>
                <a:cs typeface="Helvetica Neue"/>
                <a:sym typeface="Helvetica Neue"/>
              </a:rPr>
              <a:t>%</a:t>
            </a:r>
            <a:endParaRPr/>
          </a:p>
        </p:txBody>
      </p:sp>
      <p:sp>
        <p:nvSpPr>
          <p:cNvPr id="231" name="Google Shape;231;p8"/>
          <p:cNvSpPr txBox="1"/>
          <p:nvPr/>
        </p:nvSpPr>
        <p:spPr>
          <a:xfrm>
            <a:off x="17242334" y="5430088"/>
            <a:ext cx="502286" cy="25031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000"/>
              <a:buFont typeface="Helvetica Neue"/>
              <a:buNone/>
            </a:pPr>
            <a:r>
              <a:rPr b="0" i="1" lang="en-US" sz="1000" u="none" cap="none" strike="noStrike">
                <a:solidFill>
                  <a:srgbClr val="10171F"/>
                </a:solidFill>
                <a:latin typeface="Helvetica Neue"/>
                <a:ea typeface="Helvetica Neue"/>
                <a:cs typeface="Helvetica Neue"/>
                <a:sym typeface="Helvetica Neue"/>
              </a:rPr>
              <a:t>Charts</a:t>
            </a:r>
            <a:endParaRPr/>
          </a:p>
        </p:txBody>
      </p:sp>
      <p:sp>
        <p:nvSpPr>
          <p:cNvPr id="232" name="Google Shape;232;p8"/>
          <p:cNvSpPr txBox="1"/>
          <p:nvPr/>
        </p:nvSpPr>
        <p:spPr>
          <a:xfrm>
            <a:off x="17799411" y="8420495"/>
            <a:ext cx="1427684" cy="151514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9300"/>
              <a:buFont typeface="Helvetica Neue"/>
              <a:buNone/>
            </a:pPr>
            <a:r>
              <a:rPr b="1" i="0" lang="en-US" sz="9300" u="none" cap="none" strike="noStrike">
                <a:solidFill>
                  <a:srgbClr val="10171F"/>
                </a:solidFill>
                <a:latin typeface="Helvetica Neue"/>
                <a:ea typeface="Helvetica Neue"/>
                <a:cs typeface="Helvetica Neue"/>
                <a:sym typeface="Helvetica Neue"/>
              </a:rPr>
              <a:t>15</a:t>
            </a:r>
            <a:endParaRPr/>
          </a:p>
        </p:txBody>
      </p:sp>
      <p:sp>
        <p:nvSpPr>
          <p:cNvPr id="233" name="Google Shape;233;p8"/>
          <p:cNvSpPr txBox="1"/>
          <p:nvPr/>
        </p:nvSpPr>
        <p:spPr>
          <a:xfrm>
            <a:off x="19099408" y="9365285"/>
            <a:ext cx="294133" cy="32467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500"/>
              <a:buFont typeface="Helvetica Neue"/>
              <a:buNone/>
            </a:pPr>
            <a:r>
              <a:rPr b="0" i="1" lang="en-US" sz="1500" u="none" cap="none" strike="noStrike">
                <a:solidFill>
                  <a:srgbClr val="10171F"/>
                </a:solidFill>
                <a:latin typeface="Helvetica Neue"/>
                <a:ea typeface="Helvetica Neue"/>
                <a:cs typeface="Helvetica Neue"/>
                <a:sym typeface="Helvetica Neue"/>
              </a:rPr>
              <a:t>%</a:t>
            </a:r>
            <a:endParaRPr/>
          </a:p>
        </p:txBody>
      </p:sp>
      <p:sp>
        <p:nvSpPr>
          <p:cNvPr id="234" name="Google Shape;234;p8"/>
          <p:cNvSpPr txBox="1"/>
          <p:nvPr/>
        </p:nvSpPr>
        <p:spPr>
          <a:xfrm>
            <a:off x="19306842" y="9440564"/>
            <a:ext cx="502286" cy="250317"/>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000"/>
              <a:buFont typeface="Helvetica Neue"/>
              <a:buNone/>
            </a:pPr>
            <a:r>
              <a:rPr b="0" i="1" lang="en-US" sz="1000" u="none" cap="none" strike="noStrike">
                <a:solidFill>
                  <a:srgbClr val="10171F"/>
                </a:solidFill>
                <a:latin typeface="Helvetica Neue"/>
                <a:ea typeface="Helvetica Neue"/>
                <a:cs typeface="Helvetica Neue"/>
                <a:sym typeface="Helvetica Neue"/>
              </a:rPr>
              <a:t>Charts</a:t>
            </a:r>
            <a:endParaRPr/>
          </a:p>
        </p:txBody>
      </p:sp>
      <p:sp>
        <p:nvSpPr>
          <p:cNvPr id="235" name="Google Shape;235;p8"/>
          <p:cNvSpPr txBox="1"/>
          <p:nvPr/>
        </p:nvSpPr>
        <p:spPr>
          <a:xfrm>
            <a:off x="18093215" y="4411164"/>
            <a:ext cx="2118361" cy="4117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1" i="0" lang="en-US" sz="2000" u="none" cap="none" strike="noStrike">
                <a:solidFill>
                  <a:srgbClr val="000000"/>
                </a:solidFill>
                <a:latin typeface="Helvetica Neue"/>
                <a:ea typeface="Helvetica Neue"/>
                <a:cs typeface="Helvetica Neue"/>
                <a:sym typeface="Helvetica Neue"/>
              </a:rPr>
              <a:t>Charts &amp; Graphs</a:t>
            </a:r>
            <a:endParaRPr/>
          </a:p>
        </p:txBody>
      </p:sp>
      <p:sp>
        <p:nvSpPr>
          <p:cNvPr id="236" name="Google Shape;236;p8"/>
          <p:cNvSpPr txBox="1"/>
          <p:nvPr/>
        </p:nvSpPr>
        <p:spPr>
          <a:xfrm>
            <a:off x="9390126" y="10008511"/>
            <a:ext cx="1497477" cy="287478"/>
          </a:xfrm>
          <a:prstGeom prst="rect">
            <a:avLst/>
          </a:prstGeom>
          <a:noFill/>
          <a:ln>
            <a:noFill/>
          </a:ln>
        </p:spPr>
        <p:txBody>
          <a:bodyPr anchorCtr="0" anchor="ctr" bIns="50800" lIns="50800" spcFirstLastPara="1" rIns="50800" wrap="square" tIns="50800">
            <a:spAutoFit/>
          </a:bodyPr>
          <a:lstStyle/>
          <a:p>
            <a:pPr indent="0" lvl="0" marL="0" marR="0" rtl="0" algn="r">
              <a:lnSpc>
                <a:spcPct val="90000"/>
              </a:lnSpc>
              <a:spcBef>
                <a:spcPts val="0"/>
              </a:spcBef>
              <a:spcAft>
                <a:spcPts val="0"/>
              </a:spcAft>
              <a:buClr>
                <a:srgbClr val="10171F"/>
              </a:buClr>
              <a:buSzPts val="1300"/>
              <a:buFont typeface="Helvetica Neue"/>
              <a:buNone/>
            </a:pPr>
            <a:r>
              <a:rPr b="0" i="0" lang="en-US" sz="1300" u="none" cap="none" strike="noStrike">
                <a:solidFill>
                  <a:srgbClr val="10171F"/>
                </a:solidFill>
                <a:latin typeface="Helvetica Neue"/>
                <a:ea typeface="Helvetica Neue"/>
                <a:cs typeface="Helvetica Neue"/>
                <a:sym typeface="Helvetica Neue"/>
              </a:rPr>
              <a:t>Lorem ipsum dolor</a:t>
            </a:r>
            <a:endParaRPr/>
          </a:p>
        </p:txBody>
      </p:sp>
      <p:pic>
        <p:nvPicPr>
          <p:cNvPr descr="Artboard 2 copy.png" id="237" name="Google Shape;237;p8"/>
          <p:cNvPicPr preferRelativeResize="0"/>
          <p:nvPr/>
        </p:nvPicPr>
        <p:blipFill rotWithShape="1">
          <a:blip r:embed="rId3">
            <a:alphaModFix/>
          </a:blip>
          <a:srcRect b="0" l="0" r="0" t="0"/>
          <a:stretch/>
        </p:blipFill>
        <p:spPr>
          <a:xfrm>
            <a:off x="21644661" y="11726557"/>
            <a:ext cx="2139436" cy="2139435"/>
          </a:xfrm>
          <a:prstGeom prst="rect">
            <a:avLst/>
          </a:prstGeom>
          <a:noFill/>
          <a:ln>
            <a:noFill/>
          </a:ln>
        </p:spPr>
      </p:pic>
      <p:sp>
        <p:nvSpPr>
          <p:cNvPr id="238" name="Google Shape;238;p8"/>
          <p:cNvSpPr txBox="1"/>
          <p:nvPr/>
        </p:nvSpPr>
        <p:spPr>
          <a:xfrm>
            <a:off x="22838454" y="577760"/>
            <a:ext cx="946659"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Results</a:t>
            </a:r>
            <a:endParaRPr/>
          </a:p>
        </p:txBody>
      </p:sp>
      <p:cxnSp>
        <p:nvCxnSpPr>
          <p:cNvPr id="239" name="Google Shape;239;p8"/>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240" name="Google Shape;240;p8"/>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cxnSp>
        <p:nvCxnSpPr>
          <p:cNvPr id="241" name="Google Shape;241;p8"/>
          <p:cNvCxnSpPr/>
          <p:nvPr/>
        </p:nvCxnSpPr>
        <p:spPr>
          <a:xfrm>
            <a:off x="1206496" y="4173024"/>
            <a:ext cx="3446165" cy="1"/>
          </a:xfrm>
          <a:prstGeom prst="straightConnector1">
            <a:avLst/>
          </a:prstGeom>
          <a:noFill/>
          <a:ln cap="flat" cmpd="sng" w="25400">
            <a:solidFill>
              <a:srgbClr val="000000"/>
            </a:solidFill>
            <a:prstDash val="solid"/>
            <a:miter lim="400000"/>
            <a:headEnd len="sm" w="sm" type="none"/>
            <a:tailEnd len="sm" w="sm" type="none"/>
          </a:ln>
        </p:spPr>
      </p:cxnSp>
      <p:sp>
        <p:nvSpPr>
          <p:cNvPr id="242" name="Google Shape;242;p8"/>
          <p:cNvSpPr txBox="1"/>
          <p:nvPr/>
        </p:nvSpPr>
        <p:spPr>
          <a:xfrm>
            <a:off x="6676204" y="10002244"/>
            <a:ext cx="612738" cy="300012"/>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300"/>
              <a:buFont typeface="Helvetica Neue"/>
              <a:buNone/>
            </a:pPr>
            <a:r>
              <a:rPr b="0" i="1" lang="en-US" sz="1300" u="none" cap="none" strike="noStrike">
                <a:solidFill>
                  <a:srgbClr val="10171F"/>
                </a:solidFill>
                <a:latin typeface="Helvetica Neue"/>
                <a:ea typeface="Helvetica Neue"/>
                <a:cs typeface="Helvetica Neue"/>
                <a:sym typeface="Helvetica Neue"/>
              </a:rPr>
              <a:t>Purple</a:t>
            </a:r>
            <a:endParaRPr/>
          </a:p>
        </p:txBody>
      </p:sp>
      <p:pic>
        <p:nvPicPr>
          <p:cNvPr descr="Image" id="243" name="Google Shape;243;p8"/>
          <p:cNvPicPr preferRelativeResize="0"/>
          <p:nvPr/>
        </p:nvPicPr>
        <p:blipFill rotWithShape="1">
          <a:blip r:embed="rId4">
            <a:alphaModFix/>
          </a:blip>
          <a:srcRect b="0" l="0" r="0" t="0"/>
          <a:stretch/>
        </p:blipFill>
        <p:spPr>
          <a:xfrm>
            <a:off x="6464827" y="5102404"/>
            <a:ext cx="4422776" cy="4613276"/>
          </a:xfrm>
          <a:prstGeom prst="rect">
            <a:avLst/>
          </a:prstGeom>
          <a:noFill/>
          <a:ln>
            <a:noFill/>
          </a:ln>
        </p:spPr>
      </p:pic>
      <p:sp>
        <p:nvSpPr>
          <p:cNvPr id="244" name="Google Shape;244;p8"/>
          <p:cNvSpPr txBox="1"/>
          <p:nvPr/>
        </p:nvSpPr>
        <p:spPr>
          <a:xfrm>
            <a:off x="18490627" y="5032064"/>
            <a:ext cx="1745333" cy="1318951"/>
          </a:xfrm>
          <a:prstGeom prst="rect">
            <a:avLst/>
          </a:prstGeom>
          <a:noFill/>
          <a:ln>
            <a:noFill/>
          </a:ln>
        </p:spPr>
        <p:txBody>
          <a:bodyPr anchorCtr="0" anchor="ctr" bIns="50800" lIns="50800" spcFirstLastPara="1" rIns="50800" wrap="square" tIns="50800">
            <a:spAutoFit/>
          </a:bodyPr>
          <a:lstStyle/>
          <a:p>
            <a:pPr indent="0" lvl="0" marL="0" marR="0" rtl="0" algn="r">
              <a:lnSpc>
                <a:spcPct val="90000"/>
              </a:lnSpc>
              <a:spcBef>
                <a:spcPts val="0"/>
              </a:spcBef>
              <a:spcAft>
                <a:spcPts val="0"/>
              </a:spcAft>
              <a:buClr>
                <a:srgbClr val="10171F"/>
              </a:buClr>
              <a:buSzPts val="1300"/>
              <a:buFont typeface="Helvetica Neue"/>
              <a:buNone/>
            </a:pPr>
            <a:r>
              <a:rPr b="0" i="0" lang="en-US" sz="1300" u="none" cap="none" strike="noStrike">
                <a:solidFill>
                  <a:srgbClr val="10171F"/>
                </a:solidFill>
                <a:latin typeface="Helvetica Neue"/>
                <a:ea typeface="Helvetica Neue"/>
                <a:cs typeface="Helvetica Neue"/>
                <a:sym typeface="Helvetica Neue"/>
              </a:rPr>
              <a:t>Lorem ipsum dolor sit amet, consectetur adipiscing elit. Integer ultricies mi nec elit pretium porta. Ut pellentesque mollis magna et molestie. </a:t>
            </a:r>
            <a:endParaRPr/>
          </a:p>
        </p:txBody>
      </p:sp>
      <p:sp>
        <p:nvSpPr>
          <p:cNvPr id="245" name="Google Shape;245;p8"/>
          <p:cNvSpPr txBox="1"/>
          <p:nvPr/>
        </p:nvSpPr>
        <p:spPr>
          <a:xfrm>
            <a:off x="7124099" y="4903231"/>
            <a:ext cx="1244093" cy="1304030"/>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8000"/>
              <a:buFont typeface="Helvetica Neue"/>
              <a:buNone/>
            </a:pPr>
            <a:r>
              <a:rPr b="1" i="0" lang="en-US" sz="8000" u="none" cap="none" strike="noStrike">
                <a:solidFill>
                  <a:srgbClr val="10171F"/>
                </a:solidFill>
                <a:latin typeface="Helvetica Neue"/>
                <a:ea typeface="Helvetica Neue"/>
                <a:cs typeface="Helvetica Neue"/>
                <a:sym typeface="Helvetica Neue"/>
              </a:rPr>
              <a:t>15</a:t>
            </a:r>
            <a:endParaRPr/>
          </a:p>
        </p:txBody>
      </p:sp>
      <p:sp>
        <p:nvSpPr>
          <p:cNvPr id="246" name="Google Shape;246;p8"/>
          <p:cNvSpPr txBox="1"/>
          <p:nvPr/>
        </p:nvSpPr>
        <p:spPr>
          <a:xfrm>
            <a:off x="8287386" y="5708575"/>
            <a:ext cx="294133" cy="32467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500"/>
              <a:buFont typeface="Helvetica Neue"/>
              <a:buNone/>
            </a:pPr>
            <a:r>
              <a:rPr b="0" i="1" lang="en-US" sz="1500" u="none" cap="none" strike="noStrike">
                <a:solidFill>
                  <a:srgbClr val="10171F"/>
                </a:solidFill>
                <a:latin typeface="Helvetica Neue"/>
                <a:ea typeface="Helvetica Neue"/>
                <a:cs typeface="Helvetica Neue"/>
                <a:sym typeface="Helvetica Neue"/>
              </a:rPr>
              <a:t>%</a:t>
            </a:r>
            <a:endParaRPr/>
          </a:p>
        </p:txBody>
      </p:sp>
      <p:sp>
        <p:nvSpPr>
          <p:cNvPr id="247" name="Google Shape;247;p8"/>
          <p:cNvSpPr txBox="1"/>
          <p:nvPr/>
        </p:nvSpPr>
        <p:spPr>
          <a:xfrm>
            <a:off x="7969183" y="7905246"/>
            <a:ext cx="1244093" cy="1304030"/>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B0ECE8"/>
              </a:buClr>
              <a:buSzPts val="8000"/>
              <a:buFont typeface="Helvetica Neue"/>
              <a:buNone/>
            </a:pPr>
            <a:r>
              <a:rPr b="1" i="0" lang="en-US" sz="8000" u="none" cap="none" strike="noStrike">
                <a:solidFill>
                  <a:srgbClr val="B0ECE8"/>
                </a:solidFill>
                <a:latin typeface="Helvetica Neue"/>
                <a:ea typeface="Helvetica Neue"/>
                <a:cs typeface="Helvetica Neue"/>
                <a:sym typeface="Helvetica Neue"/>
              </a:rPr>
              <a:t>85</a:t>
            </a:r>
            <a:endParaRPr/>
          </a:p>
        </p:txBody>
      </p:sp>
      <p:sp>
        <p:nvSpPr>
          <p:cNvPr id="248" name="Google Shape;248;p8"/>
          <p:cNvSpPr txBox="1"/>
          <p:nvPr/>
        </p:nvSpPr>
        <p:spPr>
          <a:xfrm>
            <a:off x="9155914" y="8697967"/>
            <a:ext cx="294133" cy="324675"/>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B0ECE8"/>
              </a:buClr>
              <a:buSzPts val="1500"/>
              <a:buFont typeface="Helvetica Neue"/>
              <a:buNone/>
            </a:pPr>
            <a:r>
              <a:rPr b="0" i="1" lang="en-US" sz="1500" u="none" cap="none" strike="noStrike">
                <a:solidFill>
                  <a:srgbClr val="B0ECE8"/>
                </a:solidFill>
                <a:latin typeface="Helvetica Neue"/>
                <a:ea typeface="Helvetica Neue"/>
                <a:cs typeface="Helvetica Neue"/>
                <a:sym typeface="Helvetica Neue"/>
              </a:rPr>
              <a:t>%</a:t>
            </a:r>
            <a:endParaRPr/>
          </a:p>
        </p:txBody>
      </p:sp>
      <p:sp>
        <p:nvSpPr>
          <p:cNvPr id="249" name="Google Shape;249;p8"/>
          <p:cNvSpPr txBox="1"/>
          <p:nvPr/>
        </p:nvSpPr>
        <p:spPr>
          <a:xfrm>
            <a:off x="9114863" y="4411164"/>
            <a:ext cx="2048003" cy="411733"/>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1" i="0" lang="en-US" sz="2000" u="none" cap="none" strike="noStrike">
                <a:solidFill>
                  <a:srgbClr val="000000"/>
                </a:solidFill>
                <a:latin typeface="Helvetica Neue"/>
                <a:ea typeface="Helvetica Neue"/>
                <a:cs typeface="Helvetica Neue"/>
                <a:sym typeface="Helvetica Neue"/>
              </a:rPr>
              <a:t>Charts &amp; Charts</a:t>
            </a:r>
            <a:endParaRPr/>
          </a:p>
        </p:txBody>
      </p:sp>
      <p:sp>
        <p:nvSpPr>
          <p:cNvPr id="250" name="Google Shape;250;p8"/>
          <p:cNvSpPr txBox="1"/>
          <p:nvPr/>
        </p:nvSpPr>
        <p:spPr>
          <a:xfrm>
            <a:off x="13538785" y="9919634"/>
            <a:ext cx="1998638" cy="803215"/>
          </a:xfrm>
          <a:prstGeom prst="rect">
            <a:avLst/>
          </a:prstGeom>
          <a:noFill/>
          <a:ln>
            <a:noFill/>
          </a:ln>
        </p:spPr>
        <p:txBody>
          <a:bodyPr anchorCtr="0" anchor="ctr" bIns="50800" lIns="50800" spcFirstLastPara="1" rIns="50800" wrap="square" tIns="50800">
            <a:spAutoFit/>
          </a:bodyPr>
          <a:lstStyle/>
          <a:p>
            <a:pPr indent="0" lvl="0" marL="0" marR="0" rtl="0" algn="r">
              <a:lnSpc>
                <a:spcPct val="90000"/>
              </a:lnSpc>
              <a:spcBef>
                <a:spcPts val="0"/>
              </a:spcBef>
              <a:spcAft>
                <a:spcPts val="0"/>
              </a:spcAft>
              <a:buClr>
                <a:srgbClr val="10171F"/>
              </a:buClr>
              <a:buSzPts val="1300"/>
              <a:buFont typeface="Helvetica Neue"/>
              <a:buNone/>
            </a:pPr>
            <a:r>
              <a:rPr b="0" i="0" lang="en-US" sz="1300" u="none" cap="none" strike="noStrike">
                <a:solidFill>
                  <a:srgbClr val="10171F"/>
                </a:solidFill>
                <a:latin typeface="Helvetica Neue"/>
                <a:ea typeface="Helvetica Neue"/>
                <a:cs typeface="Helvetica Neue"/>
                <a:sym typeface="Helvetica Neue"/>
              </a:rPr>
              <a:t>Integer ultricies mi nec elit pretium porta. Integer ultricies mi nec elit pretium porta.</a:t>
            </a:r>
            <a:endParaRPr/>
          </a:p>
        </p:txBody>
      </p:sp>
      <p:sp>
        <p:nvSpPr>
          <p:cNvPr id="251" name="Google Shape;251;p8"/>
          <p:cNvSpPr txBox="1"/>
          <p:nvPr/>
        </p:nvSpPr>
        <p:spPr>
          <a:xfrm>
            <a:off x="8115852" y="10326451"/>
            <a:ext cx="2771751" cy="287478"/>
          </a:xfrm>
          <a:prstGeom prst="rect">
            <a:avLst/>
          </a:prstGeom>
          <a:noFill/>
          <a:ln>
            <a:noFill/>
          </a:ln>
        </p:spPr>
        <p:txBody>
          <a:bodyPr anchorCtr="0" anchor="ctr" bIns="50800" lIns="50800" spcFirstLastPara="1" rIns="50800" wrap="square" tIns="50800">
            <a:spAutoFit/>
          </a:bodyPr>
          <a:lstStyle/>
          <a:p>
            <a:pPr indent="0" lvl="0" marL="0" marR="0" rtl="0" algn="r">
              <a:lnSpc>
                <a:spcPct val="90000"/>
              </a:lnSpc>
              <a:spcBef>
                <a:spcPts val="0"/>
              </a:spcBef>
              <a:spcAft>
                <a:spcPts val="0"/>
              </a:spcAft>
              <a:buClr>
                <a:srgbClr val="10171F"/>
              </a:buClr>
              <a:buSzPts val="1300"/>
              <a:buFont typeface="Helvetica Neue"/>
              <a:buNone/>
            </a:pPr>
            <a:r>
              <a:rPr b="0" i="0" lang="en-US" sz="1300" u="none" cap="none" strike="noStrike">
                <a:solidFill>
                  <a:srgbClr val="10171F"/>
                </a:solidFill>
                <a:latin typeface="Helvetica Neue"/>
                <a:ea typeface="Helvetica Neue"/>
                <a:cs typeface="Helvetica Neue"/>
                <a:sym typeface="Helvetica Neue"/>
              </a:rPr>
              <a:t>sit amet, consectetur adipiscing elit.</a:t>
            </a:r>
            <a:endParaRPr/>
          </a:p>
        </p:txBody>
      </p:sp>
      <p:sp>
        <p:nvSpPr>
          <p:cNvPr id="252" name="Google Shape;252;p8"/>
          <p:cNvSpPr/>
          <p:nvPr/>
        </p:nvSpPr>
        <p:spPr>
          <a:xfrm>
            <a:off x="6458842" y="10077601"/>
            <a:ext cx="149298" cy="149297"/>
          </a:xfrm>
          <a:prstGeom prst="ellipse">
            <a:avLst/>
          </a:prstGeom>
          <a:solidFill>
            <a:srgbClr val="631EE6"/>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253" name="Google Shape;253;p8"/>
          <p:cNvSpPr/>
          <p:nvPr/>
        </p:nvSpPr>
        <p:spPr>
          <a:xfrm>
            <a:off x="6458842" y="10395542"/>
            <a:ext cx="149297" cy="149297"/>
          </a:xfrm>
          <a:prstGeom prst="ellipse">
            <a:avLst/>
          </a:prstGeom>
          <a:solidFill>
            <a:srgbClr val="FFFFFF"/>
          </a:solidFill>
          <a:ln cap="flat" cmpd="sng" w="12700">
            <a:solidFill>
              <a:srgbClr val="000000"/>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p:txBody>
      </p:sp>
      <p:sp>
        <p:nvSpPr>
          <p:cNvPr id="254" name="Google Shape;254;p8"/>
          <p:cNvSpPr txBox="1"/>
          <p:nvPr/>
        </p:nvSpPr>
        <p:spPr>
          <a:xfrm>
            <a:off x="6676204" y="10320184"/>
            <a:ext cx="548514" cy="300012"/>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10171F"/>
              </a:buClr>
              <a:buSzPts val="1300"/>
              <a:buFont typeface="Helvetica Neue"/>
              <a:buNone/>
            </a:pPr>
            <a:r>
              <a:rPr b="0" i="1" lang="en-US" sz="1300" u="none" cap="none" strike="noStrike">
                <a:solidFill>
                  <a:srgbClr val="10171F"/>
                </a:solidFill>
                <a:latin typeface="Helvetica Neue"/>
                <a:ea typeface="Helvetica Neue"/>
                <a:cs typeface="Helvetica Neue"/>
                <a:sym typeface="Helvetica Neue"/>
              </a:rPr>
              <a:t>White</a:t>
            </a:r>
            <a:endParaRPr/>
          </a:p>
        </p:txBody>
      </p:sp>
      <p:pic>
        <p:nvPicPr>
          <p:cNvPr descr="Image" id="255" name="Google Shape;255;p8"/>
          <p:cNvPicPr preferRelativeResize="0"/>
          <p:nvPr/>
        </p:nvPicPr>
        <p:blipFill rotWithShape="1">
          <a:blip r:embed="rId5">
            <a:alphaModFix/>
          </a:blip>
          <a:srcRect b="0" l="0" r="0" t="0"/>
          <a:stretch/>
        </p:blipFill>
        <p:spPr>
          <a:xfrm>
            <a:off x="15669098" y="5869615"/>
            <a:ext cx="1998638" cy="4864101"/>
          </a:xfrm>
          <a:prstGeom prst="rect">
            <a:avLst/>
          </a:prstGeom>
          <a:noFill/>
          <a:ln>
            <a:noFill/>
          </a:ln>
        </p:spPr>
      </p:pic>
      <p:pic>
        <p:nvPicPr>
          <p:cNvPr descr="Image" id="256" name="Google Shape;256;p8"/>
          <p:cNvPicPr preferRelativeResize="0"/>
          <p:nvPr/>
        </p:nvPicPr>
        <p:blipFill rotWithShape="1">
          <a:blip r:embed="rId6">
            <a:alphaModFix/>
          </a:blip>
          <a:srcRect b="0" l="0" r="0" t="0"/>
          <a:stretch/>
        </p:blipFill>
        <p:spPr>
          <a:xfrm>
            <a:off x="17851339" y="9893290"/>
            <a:ext cx="1998638" cy="840426"/>
          </a:xfrm>
          <a:prstGeom prst="rect">
            <a:avLst/>
          </a:prstGeom>
          <a:noFill/>
          <a:ln>
            <a:noFill/>
          </a:ln>
        </p:spPr>
      </p:pic>
      <p:pic>
        <p:nvPicPr>
          <p:cNvPr descr="Image" id="257" name="Google Shape;257;p8"/>
          <p:cNvPicPr preferRelativeResize="0"/>
          <p:nvPr/>
        </p:nvPicPr>
        <p:blipFill rotWithShape="1">
          <a:blip r:embed="rId7">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258" name="Google Shape;258;p8"/>
          <p:cNvPicPr preferRelativeResize="0"/>
          <p:nvPr/>
        </p:nvPicPr>
        <p:blipFill rotWithShape="1">
          <a:blip r:embed="rId8">
            <a:alphaModFix/>
          </a:blip>
          <a:srcRect b="0" l="0" r="0" t="0"/>
          <a:stretch/>
        </p:blipFill>
        <p:spPr>
          <a:xfrm>
            <a:off x="571500" y="214082"/>
            <a:ext cx="1871829" cy="8999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Image" id="263" name="Google Shape;263;p9"/>
          <p:cNvPicPr preferRelativeResize="0"/>
          <p:nvPr/>
        </p:nvPicPr>
        <p:blipFill rotWithShape="1">
          <a:blip r:embed="rId3">
            <a:alphaModFix/>
          </a:blip>
          <a:srcRect b="0" l="0" r="0" t="0"/>
          <a:stretch/>
        </p:blipFill>
        <p:spPr>
          <a:xfrm flipH="1">
            <a:off x="12694663" y="6432523"/>
            <a:ext cx="2784937" cy="850954"/>
          </a:xfrm>
          <a:prstGeom prst="rect">
            <a:avLst/>
          </a:prstGeom>
          <a:noFill/>
          <a:ln>
            <a:noFill/>
          </a:ln>
        </p:spPr>
      </p:pic>
      <p:pic>
        <p:nvPicPr>
          <p:cNvPr descr="Artboard 2 copy.png" id="264" name="Google Shape;264;p9"/>
          <p:cNvPicPr preferRelativeResize="0"/>
          <p:nvPr/>
        </p:nvPicPr>
        <p:blipFill rotWithShape="1">
          <a:blip r:embed="rId4">
            <a:alphaModFix/>
          </a:blip>
          <a:srcRect b="0" l="0" r="0" t="0"/>
          <a:stretch/>
        </p:blipFill>
        <p:spPr>
          <a:xfrm>
            <a:off x="21644661" y="11726557"/>
            <a:ext cx="2139436" cy="2139435"/>
          </a:xfrm>
          <a:prstGeom prst="rect">
            <a:avLst/>
          </a:prstGeom>
          <a:noFill/>
          <a:ln>
            <a:noFill/>
          </a:ln>
        </p:spPr>
      </p:pic>
      <p:sp>
        <p:nvSpPr>
          <p:cNvPr id="265" name="Google Shape;265;p9"/>
          <p:cNvSpPr txBox="1"/>
          <p:nvPr/>
        </p:nvSpPr>
        <p:spPr>
          <a:xfrm>
            <a:off x="22470154" y="577760"/>
            <a:ext cx="1337057" cy="399289"/>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Discussion</a:t>
            </a:r>
            <a:endParaRPr/>
          </a:p>
        </p:txBody>
      </p:sp>
      <p:cxnSp>
        <p:nvCxnSpPr>
          <p:cNvPr id="266" name="Google Shape;266;p9"/>
          <p:cNvCxnSpPr/>
          <p:nvPr/>
        </p:nvCxnSpPr>
        <p:spPr>
          <a:xfrm>
            <a:off x="571500" y="1282700"/>
            <a:ext cx="23241000" cy="0"/>
          </a:xfrm>
          <a:prstGeom prst="straightConnector1">
            <a:avLst/>
          </a:prstGeom>
          <a:noFill/>
          <a:ln cap="flat" cmpd="sng" w="25400">
            <a:solidFill>
              <a:srgbClr val="000000"/>
            </a:solidFill>
            <a:prstDash val="solid"/>
            <a:miter lim="400000"/>
            <a:headEnd len="sm" w="sm" type="none"/>
            <a:tailEnd len="sm" w="sm" type="none"/>
          </a:ln>
        </p:spPr>
      </p:cxnSp>
      <p:cxnSp>
        <p:nvCxnSpPr>
          <p:cNvPr id="267" name="Google Shape;267;p9"/>
          <p:cNvCxnSpPr/>
          <p:nvPr/>
        </p:nvCxnSpPr>
        <p:spPr>
          <a:xfrm>
            <a:off x="571500" y="12157537"/>
            <a:ext cx="23241000" cy="1"/>
          </a:xfrm>
          <a:prstGeom prst="straightConnector1">
            <a:avLst/>
          </a:prstGeom>
          <a:noFill/>
          <a:ln cap="flat" cmpd="sng" w="25400">
            <a:solidFill>
              <a:srgbClr val="000000"/>
            </a:solidFill>
            <a:prstDash val="solid"/>
            <a:miter lim="400000"/>
            <a:headEnd len="sm" w="sm" type="none"/>
            <a:tailEnd len="sm" w="sm" type="none"/>
          </a:ln>
        </p:spPr>
      </p:cxnSp>
      <p:cxnSp>
        <p:nvCxnSpPr>
          <p:cNvPr id="268" name="Google Shape;268;p9"/>
          <p:cNvCxnSpPr/>
          <p:nvPr/>
        </p:nvCxnSpPr>
        <p:spPr>
          <a:xfrm>
            <a:off x="1380621" y="5159135"/>
            <a:ext cx="15793661" cy="1"/>
          </a:xfrm>
          <a:prstGeom prst="straightConnector1">
            <a:avLst/>
          </a:prstGeom>
          <a:noFill/>
          <a:ln cap="flat" cmpd="sng" w="25400">
            <a:solidFill>
              <a:srgbClr val="000000"/>
            </a:solidFill>
            <a:prstDash val="solid"/>
            <a:miter lim="400000"/>
            <a:headEnd len="sm" w="sm" type="none"/>
            <a:tailEnd len="sm" w="sm" type="none"/>
          </a:ln>
        </p:spPr>
      </p:cxnSp>
      <p:sp>
        <p:nvSpPr>
          <p:cNvPr id="269" name="Google Shape;269;p9"/>
          <p:cNvSpPr txBox="1"/>
          <p:nvPr/>
        </p:nvSpPr>
        <p:spPr>
          <a:xfrm>
            <a:off x="1149451" y="1278246"/>
            <a:ext cx="16966236" cy="3886201"/>
          </a:xfrm>
          <a:prstGeom prst="rect">
            <a:avLst/>
          </a:prstGeom>
          <a:noFill/>
          <a:ln>
            <a:noFill/>
          </a:ln>
        </p:spPr>
        <p:txBody>
          <a:bodyPr anchorCtr="0" anchor="ctr" bIns="50800" lIns="50800" spcFirstLastPara="1" rIns="50800" wrap="square" tIns="50800">
            <a:spAutoFit/>
          </a:bodyPr>
          <a:lstStyle/>
          <a:p>
            <a:pPr indent="0" lvl="0" marL="0" marR="0" rtl="0" algn="l">
              <a:lnSpc>
                <a:spcPct val="80000"/>
              </a:lnSpc>
              <a:spcBef>
                <a:spcPts val="0"/>
              </a:spcBef>
              <a:spcAft>
                <a:spcPts val="0"/>
              </a:spcAft>
              <a:buClr>
                <a:srgbClr val="6C18EF"/>
              </a:buClr>
              <a:buSzPts val="26100"/>
              <a:buFont typeface="Arial"/>
              <a:buNone/>
            </a:pPr>
            <a:r>
              <a:rPr b="1" i="0" lang="en-US" sz="26100" u="none" cap="none" strike="noStrike">
                <a:solidFill>
                  <a:srgbClr val="6C18EF"/>
                </a:solidFill>
                <a:latin typeface="Arial"/>
                <a:ea typeface="Arial"/>
                <a:cs typeface="Arial"/>
                <a:sym typeface="Arial"/>
              </a:rPr>
              <a:t>DISCUSSION</a:t>
            </a:r>
            <a:r>
              <a:rPr b="1" i="0" lang="en-US" sz="26100" u="none" cap="none" strike="noStrike">
                <a:solidFill>
                  <a:srgbClr val="000000"/>
                </a:solidFill>
                <a:latin typeface="Arial"/>
                <a:ea typeface="Arial"/>
                <a:cs typeface="Arial"/>
                <a:sym typeface="Arial"/>
              </a:rPr>
              <a:t> </a:t>
            </a:r>
            <a:endParaRPr/>
          </a:p>
        </p:txBody>
      </p:sp>
      <p:sp>
        <p:nvSpPr>
          <p:cNvPr id="270" name="Google Shape;270;p9"/>
          <p:cNvSpPr txBox="1"/>
          <p:nvPr/>
        </p:nvSpPr>
        <p:spPr>
          <a:xfrm>
            <a:off x="1354462" y="7574771"/>
            <a:ext cx="4493652" cy="31496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a:t>
            </a:r>
            <a:endParaRPr/>
          </a:p>
        </p:txBody>
      </p:sp>
      <p:sp>
        <p:nvSpPr>
          <p:cNvPr id="271" name="Google Shape;271;p9"/>
          <p:cNvSpPr txBox="1"/>
          <p:nvPr/>
        </p:nvSpPr>
        <p:spPr>
          <a:xfrm>
            <a:off x="7030626" y="7574771"/>
            <a:ext cx="4493652" cy="31496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a:t>
            </a:r>
            <a:endParaRPr/>
          </a:p>
        </p:txBody>
      </p:sp>
      <p:sp>
        <p:nvSpPr>
          <p:cNvPr id="272" name="Google Shape;272;p9"/>
          <p:cNvSpPr txBox="1"/>
          <p:nvPr/>
        </p:nvSpPr>
        <p:spPr>
          <a:xfrm>
            <a:off x="12706789" y="7574771"/>
            <a:ext cx="4493653" cy="3149601"/>
          </a:xfrm>
          <a:prstGeom prst="rect">
            <a:avLst/>
          </a:prstGeom>
          <a:noFill/>
          <a:ln>
            <a:noFill/>
          </a:ln>
        </p:spPr>
        <p:txBody>
          <a:bodyPr anchorCtr="0" anchor="ctr" bIns="50800" lIns="50800" spcFirstLastPara="1" rIns="50800" wrap="square" tIns="50800">
            <a:spAutoFit/>
          </a:bodyPr>
          <a:lstStyle/>
          <a:p>
            <a:pPr indent="0" lvl="0" marL="0" marR="0" rtl="0" algn="l">
              <a:lnSpc>
                <a:spcPct val="9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a:t>
            </a:r>
            <a:endParaRPr/>
          </a:p>
        </p:txBody>
      </p:sp>
      <p:sp>
        <p:nvSpPr>
          <p:cNvPr id="273" name="Google Shape;273;p9"/>
          <p:cNvSpPr txBox="1"/>
          <p:nvPr/>
        </p:nvSpPr>
        <p:spPr>
          <a:xfrm>
            <a:off x="12720063" y="6608646"/>
            <a:ext cx="3736235" cy="498708"/>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FFFFFF"/>
              </a:buClr>
              <a:buSzPts val="2600"/>
              <a:buFont typeface="Helvetica Neue"/>
              <a:buNone/>
            </a:pPr>
            <a:r>
              <a:rPr b="0" i="0" lang="en-US" sz="2600" u="none" cap="none" strike="noStrike">
                <a:solidFill>
                  <a:srgbClr val="FFFFFF"/>
                </a:solidFill>
                <a:latin typeface="Helvetica Neue"/>
                <a:ea typeface="Helvetica Neue"/>
                <a:cs typeface="Helvetica Neue"/>
                <a:sym typeface="Helvetica Neue"/>
              </a:rPr>
              <a:t>Discussion</a:t>
            </a:r>
            <a:endParaRPr/>
          </a:p>
        </p:txBody>
      </p:sp>
      <p:pic>
        <p:nvPicPr>
          <p:cNvPr descr="Image" id="274" name="Google Shape;274;p9"/>
          <p:cNvPicPr preferRelativeResize="0"/>
          <p:nvPr/>
        </p:nvPicPr>
        <p:blipFill rotWithShape="1">
          <a:blip r:embed="rId3">
            <a:alphaModFix/>
          </a:blip>
          <a:srcRect b="0" l="0" r="0" t="0"/>
          <a:stretch/>
        </p:blipFill>
        <p:spPr>
          <a:xfrm flipH="1">
            <a:off x="7055863" y="6432523"/>
            <a:ext cx="2784937" cy="850954"/>
          </a:xfrm>
          <a:prstGeom prst="rect">
            <a:avLst/>
          </a:prstGeom>
          <a:noFill/>
          <a:ln>
            <a:noFill/>
          </a:ln>
        </p:spPr>
      </p:pic>
      <p:sp>
        <p:nvSpPr>
          <p:cNvPr id="275" name="Google Shape;275;p9"/>
          <p:cNvSpPr txBox="1"/>
          <p:nvPr/>
        </p:nvSpPr>
        <p:spPr>
          <a:xfrm>
            <a:off x="7081263" y="6608646"/>
            <a:ext cx="3736235" cy="498708"/>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FFFFFF"/>
              </a:buClr>
              <a:buSzPts val="2600"/>
              <a:buFont typeface="Helvetica Neue"/>
              <a:buNone/>
            </a:pPr>
            <a:r>
              <a:rPr b="0" i="0" lang="en-US" sz="2600" u="none" cap="none" strike="noStrike">
                <a:solidFill>
                  <a:srgbClr val="FFFFFF"/>
                </a:solidFill>
                <a:latin typeface="Helvetica Neue"/>
                <a:ea typeface="Helvetica Neue"/>
                <a:cs typeface="Helvetica Neue"/>
                <a:sym typeface="Helvetica Neue"/>
              </a:rPr>
              <a:t>Discussion</a:t>
            </a:r>
            <a:endParaRPr/>
          </a:p>
        </p:txBody>
      </p:sp>
      <p:pic>
        <p:nvPicPr>
          <p:cNvPr descr="Image" id="276" name="Google Shape;276;p9"/>
          <p:cNvPicPr preferRelativeResize="0"/>
          <p:nvPr/>
        </p:nvPicPr>
        <p:blipFill rotWithShape="1">
          <a:blip r:embed="rId3">
            <a:alphaModFix/>
          </a:blip>
          <a:srcRect b="0" l="0" r="0" t="0"/>
          <a:stretch/>
        </p:blipFill>
        <p:spPr>
          <a:xfrm flipH="1">
            <a:off x="1417063" y="6432523"/>
            <a:ext cx="2784937" cy="850954"/>
          </a:xfrm>
          <a:prstGeom prst="rect">
            <a:avLst/>
          </a:prstGeom>
          <a:noFill/>
          <a:ln>
            <a:noFill/>
          </a:ln>
        </p:spPr>
      </p:pic>
      <p:sp>
        <p:nvSpPr>
          <p:cNvPr id="277" name="Google Shape;277;p9"/>
          <p:cNvSpPr txBox="1"/>
          <p:nvPr/>
        </p:nvSpPr>
        <p:spPr>
          <a:xfrm>
            <a:off x="1442463" y="6608646"/>
            <a:ext cx="3736235" cy="498708"/>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FFFFFF"/>
              </a:buClr>
              <a:buSzPts val="2600"/>
              <a:buFont typeface="Helvetica Neue"/>
              <a:buNone/>
            </a:pPr>
            <a:r>
              <a:rPr b="0" i="0" lang="en-US" sz="2600" u="none" cap="none" strike="noStrike">
                <a:solidFill>
                  <a:srgbClr val="FFFFFF"/>
                </a:solidFill>
                <a:latin typeface="Helvetica Neue"/>
                <a:ea typeface="Helvetica Neue"/>
                <a:cs typeface="Helvetica Neue"/>
                <a:sym typeface="Helvetica Neue"/>
              </a:rPr>
              <a:t>Discussion</a:t>
            </a:r>
            <a:endParaRPr/>
          </a:p>
        </p:txBody>
      </p:sp>
      <p:pic>
        <p:nvPicPr>
          <p:cNvPr descr="Image" id="278" name="Google Shape;278;p9"/>
          <p:cNvPicPr preferRelativeResize="0"/>
          <p:nvPr/>
        </p:nvPicPr>
        <p:blipFill rotWithShape="1">
          <a:blip r:embed="rId5">
            <a:alphaModFix/>
          </a:blip>
          <a:srcRect b="0" l="0" r="0" t="0"/>
          <a:stretch/>
        </p:blipFill>
        <p:spPr>
          <a:xfrm>
            <a:off x="631087" y="12451687"/>
            <a:ext cx="688648" cy="689176"/>
          </a:xfrm>
          <a:prstGeom prst="rect">
            <a:avLst/>
          </a:prstGeom>
          <a:noFill/>
          <a:ln>
            <a:noFill/>
          </a:ln>
        </p:spPr>
      </p:pic>
      <p:pic>
        <p:nvPicPr>
          <p:cNvPr descr="A close up of a logo&#10;&#10;Description automatically generated" id="279" name="Google Shape;279;p9"/>
          <p:cNvPicPr preferRelativeResize="0"/>
          <p:nvPr/>
        </p:nvPicPr>
        <p:blipFill rotWithShape="1">
          <a:blip r:embed="rId6">
            <a:alphaModFix/>
          </a:blip>
          <a:srcRect b="0" l="0" r="0" t="0"/>
          <a:stretch/>
        </p:blipFill>
        <p:spPr>
          <a:xfrm>
            <a:off x="571500" y="214082"/>
            <a:ext cx="1871829" cy="8999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731461D92DC949A779AA3DB37F6342" ma:contentTypeVersion="3" ma:contentTypeDescription="Create a new document." ma:contentTypeScope="" ma:versionID="e5d086bb7842f62e45ee38e67cd7881f">
  <xsd:schema xmlns:xsd="http://www.w3.org/2001/XMLSchema" xmlns:xs="http://www.w3.org/2001/XMLSchema" xmlns:p="http://schemas.microsoft.com/office/2006/metadata/properties" xmlns:ns1="http://schemas.microsoft.com/sharepoint/v3" xmlns:ns2="59802747-494d-4256-b2ef-90e4f5bb4220" targetNamespace="http://schemas.microsoft.com/office/2006/metadata/properties" ma:root="true" ma:fieldsID="1dbf683a89b6940cc7089b2a5d23f1c8" ns1:_="" ns2:_="">
    <xsd:import namespace="http://schemas.microsoft.com/sharepoint/v3"/>
    <xsd:import namespace="59802747-494d-4256-b2ef-90e4f5bb422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802747-494d-4256-b2ef-90e4f5bb42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484635-6206-4D55-9BF2-F501664C61A6}"/>
</file>

<file path=customXml/itemProps2.xml><?xml version="1.0" encoding="utf-8"?>
<ds:datastoreItem xmlns:ds="http://schemas.openxmlformats.org/officeDocument/2006/customXml" ds:itemID="{CFCA8763-A4D5-4EBD-A531-78372E80D136}"/>
</file>

<file path=customXml/itemProps3.xml><?xml version="1.0" encoding="utf-8"?>
<ds:datastoreItem xmlns:ds="http://schemas.openxmlformats.org/officeDocument/2006/customXml" ds:itemID="{04C7EF6D-12B8-4534-B019-C824F1CAB1A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CCTS 2025</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0x0101004F731461D92DC949A779AA3DB37F6342</vt:lpwstr>
  </property>
</Properties>
</file>